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colors2.xml" ContentType="application/vnd.openxmlformats-officedocument.drawingml.diagramColors+xml"/>
  <Override PartName="/ppt/diagrams/quickStyle3.xml" ContentType="application/vnd.openxmlformats-officedocument.drawingml.diagramStyle+xml"/>
  <Override PartName="/ppt/diagrams/data2.xml" ContentType="application/vnd.openxmlformats-officedocument.drawingml.diagramData+xml"/>
  <Override PartName="/ppt/diagrams/layout3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data3.xml" ContentType="application/vnd.openxmlformats-officedocument.drawingml.diagramData+xml"/>
  <Override PartName="/ppt/diagrams/drawing6.xml" ContentType="application/vnd.ms-office.drawingml.diagramDrawing+xml"/>
  <Override PartName="/ppt/diagrams/drawing2.xml" ContentType="application/vnd.ms-office.drawingml.diagramDrawing+xml"/>
  <Override PartName="/ppt/diagrams/colors3.xml" ContentType="application/vnd.openxmlformats-officedocument.drawingml.diagramColors+xml"/>
  <Override PartName="/ppt/diagrams/quickStyle4.xml" ContentType="application/vnd.openxmlformats-officedocument.drawingml.diagram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drawing3.xml" ContentType="application/vnd.ms-office.drawingml.diagramDrawing+xml"/>
  <Override PartName="/ppt/diagrams/colors4.xml" ContentType="application/vnd.openxmlformats-officedocument.drawingml.diagramColors+xml"/>
  <Override PartName="/ppt/diagrams/quickStyle5.xml" ContentType="application/vnd.openxmlformats-officedocument.drawingml.diagram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drawing4.xml" ContentType="application/vnd.ms-office.drawingml.diagramDrawing+xml"/>
  <Override PartName="/ppt/diagrams/colors5.xml" ContentType="application/vnd.openxmlformats-officedocument.drawingml.diagramColors+xml"/>
  <Override PartName="/ppt/diagrams/quickStyle6.xml" ContentType="application/vnd.openxmlformats-officedocument.drawingml.diagram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colors6.xml" ContentType="application/vnd.openxmlformats-officedocument.drawingml.diagramColors+xml"/>
  <Override PartName="/ppt/diagrams/drawing5.xml" ContentType="application/vnd.ms-office.drawingml.diagramDrawing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34.png" ContentType="image/png"/>
  <Override PartName="/ppt/media/image4.png" ContentType="image/png"/>
  <Override PartName="/ppt/media/image16.png" ContentType="image/png"/>
  <Override PartName="/ppt/media/image33.png" ContentType="image/png"/>
  <Override PartName="/ppt/media/image3.png" ContentType="image/png"/>
  <Override PartName="/ppt/media/image15.png" ContentType="image/png"/>
  <Override PartName="/ppt/media/image20.png" ContentType="image/png"/>
  <Override PartName="/ppt/media/image57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28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6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59.png" ContentType="image/png"/>
  <Override PartName="/ppt/media/image22.png" ContentType="image/png"/>
  <Override PartName="/ppt/media/image60.png" ContentType="image/png"/>
  <Override PartName="/ppt/media/image23.png" ContentType="image/png"/>
  <Override PartName="/ppt/media/image58.png" ContentType="image/png"/>
  <Override PartName="/ppt/media/image21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1.jpeg" ContentType="image/jpe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60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64.xml" ContentType="application/vnd.openxmlformats-officedocument.presentationml.slide+xml"/>
  <Override PartName="/ppt/slides/slide27.xml" ContentType="application/vnd.openxmlformats-officedocument.presentationml.slide+xml"/>
  <Override PartName="/ppt/slides/slide63.xml" ContentType="application/vnd.openxmlformats-officedocument.presentationml.slide+xml"/>
  <Override PartName="/ppt/slides/slide26.xml" ContentType="application/vnd.openxmlformats-officedocument.presentationml.slide+xml"/>
  <Override PartName="/ppt/slides/slide62.xml" ContentType="application/vnd.openxmlformats-officedocument.presentationml.slide+xml"/>
  <Override PartName="/ppt/slides/slide25.xml" ContentType="application/vnd.openxmlformats-officedocument.presentationml.slide+xml"/>
  <Override PartName="/ppt/slides/slide59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58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36.xml.rels" ContentType="application/vnd.openxmlformats-package.relationships+xml"/>
  <Override PartName="/ppt/slides/_rels/slide4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2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55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32.xml.rels" ContentType="application/vnd.openxmlformats-package.relationships+xml"/>
  <Override PartName="/ppt/slides/_rels/slide1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53.xml.rels" ContentType="application/vnd.openxmlformats-package.relationships+xml"/>
  <Override PartName="/ppt/slides/_rels/slide62.xml.rels" ContentType="application/vnd.openxmlformats-package.relationships+xml"/>
  <Override PartName="/ppt/slides/_rels/slide46.xml.rels" ContentType="application/vnd.openxmlformats-package.relationships+xml"/>
  <Override PartName="/ppt/slides/_rels/slide5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30.xml.rels" ContentType="application/vnd.openxmlformats-package.relationships+xml"/>
  <Override PartName="/ppt/slides/_rels/slide38.xml.rels" ContentType="application/vnd.openxmlformats-package.relationships+xml"/>
  <Override PartName="/ppt/slides/_rels/slide45.xml.rels" ContentType="application/vnd.openxmlformats-package.relationships+xml"/>
  <Override PartName="/ppt/slides/_rels/slide25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2872C3-4E68-4848-A49F-88D2423C3A86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US"/>
        </a:p>
      </dgm:t>
    </dgm:pt>
    <dgm:pt modelId="{AC71991C-2FD2-4619-A6F6-2C631572B2C5}">
      <dgm:prSet/>
      <dgm:spPr/>
      <dgm:t>
        <a:bodyPr/>
        <a:lstStyle/>
        <a:p>
          <a:r>
            <a:rPr lang="vi-VN"/>
            <a:t>Introduction</a:t>
          </a:r>
          <a:endParaRPr lang="en-US"/>
        </a:p>
      </dgm:t>
    </dgm:pt>
    <dgm:pt modelId="{C8E42CCB-AA51-4343-8968-4278A586AB6A}" type="parTrans" cxnId="{D109E54C-F165-4DF4-90C3-E2D3E32DB5D8}">
      <dgm:prSet/>
      <dgm:spPr/>
      <dgm:t>
        <a:bodyPr/>
        <a:lstStyle/>
        <a:p>
          <a:endParaRPr lang="en-US"/>
        </a:p>
      </dgm:t>
    </dgm:pt>
    <dgm:pt modelId="{17834245-3389-4D2D-9A31-854E13BDDBF0}" type="sibTrans" cxnId="{D109E54C-F165-4DF4-90C3-E2D3E32DB5D8}">
      <dgm:prSet/>
      <dgm:spPr/>
      <dgm:t>
        <a:bodyPr/>
        <a:lstStyle/>
        <a:p>
          <a:endParaRPr lang="en-US"/>
        </a:p>
      </dgm:t>
    </dgm:pt>
    <dgm:pt modelId="{08C70013-F23C-43DA-B390-A443CC318531}">
      <dgm:prSet/>
      <dgm:spPr/>
      <dgm:t>
        <a:bodyPr/>
        <a:lstStyle/>
        <a:p>
          <a:r>
            <a:rPr lang="vi-VN"/>
            <a:t>Literature Review</a:t>
          </a:r>
          <a:endParaRPr lang="en-US"/>
        </a:p>
      </dgm:t>
    </dgm:pt>
    <dgm:pt modelId="{A0D86E89-8021-4467-8EEA-9BBCEEE47E01}" type="parTrans" cxnId="{58E53D04-0E1F-412C-B42C-DCC472FDE07E}">
      <dgm:prSet/>
      <dgm:spPr/>
      <dgm:t>
        <a:bodyPr/>
        <a:lstStyle/>
        <a:p>
          <a:endParaRPr lang="en-US"/>
        </a:p>
      </dgm:t>
    </dgm:pt>
    <dgm:pt modelId="{3970F79A-86C4-45A1-8AFF-D78176B89826}" type="sibTrans" cxnId="{58E53D04-0E1F-412C-B42C-DCC472FDE07E}">
      <dgm:prSet/>
      <dgm:spPr/>
      <dgm:t>
        <a:bodyPr/>
        <a:lstStyle/>
        <a:p>
          <a:endParaRPr lang="en-US"/>
        </a:p>
      </dgm:t>
    </dgm:pt>
    <dgm:pt modelId="{84B78644-4267-4C4F-947A-1BC89273EAD5}">
      <dgm:prSet/>
      <dgm:spPr/>
      <dgm:t>
        <a:bodyPr/>
        <a:lstStyle/>
        <a:p>
          <a:r>
            <a:rPr lang="vi-VN"/>
            <a:t>Theoretical Basis</a:t>
          </a:r>
          <a:endParaRPr lang="en-US"/>
        </a:p>
      </dgm:t>
    </dgm:pt>
    <dgm:pt modelId="{416D6C1D-6C07-4609-A488-125BA7F1D0AD}" type="parTrans" cxnId="{6DE97CFF-3CF2-48A5-94D2-1898EE7F2A0E}">
      <dgm:prSet/>
      <dgm:spPr/>
      <dgm:t>
        <a:bodyPr/>
        <a:lstStyle/>
        <a:p>
          <a:endParaRPr lang="en-US"/>
        </a:p>
      </dgm:t>
    </dgm:pt>
    <dgm:pt modelId="{1868ECDB-554B-4E5A-82F4-42A28ED4479A}" type="sibTrans" cxnId="{6DE97CFF-3CF2-48A5-94D2-1898EE7F2A0E}">
      <dgm:prSet/>
      <dgm:spPr/>
      <dgm:t>
        <a:bodyPr/>
        <a:lstStyle/>
        <a:p>
          <a:endParaRPr lang="en-US"/>
        </a:p>
      </dgm:t>
    </dgm:pt>
    <dgm:pt modelId="{0B08018D-81E2-4B20-B679-7564968A3F01}">
      <dgm:prSet/>
      <dgm:spPr/>
      <dgm:t>
        <a:bodyPr/>
        <a:lstStyle/>
        <a:p>
          <a:r>
            <a:rPr lang="vi-VN"/>
            <a:t>Methodology</a:t>
          </a:r>
          <a:endParaRPr lang="en-US"/>
        </a:p>
      </dgm:t>
    </dgm:pt>
    <dgm:pt modelId="{61C89950-4381-4C65-B349-FE08E8273DAB}" type="parTrans" cxnId="{44A217DF-3D62-4F8B-9CDF-A6085D17789E}">
      <dgm:prSet/>
      <dgm:spPr/>
      <dgm:t>
        <a:bodyPr/>
        <a:lstStyle/>
        <a:p>
          <a:endParaRPr lang="en-US"/>
        </a:p>
      </dgm:t>
    </dgm:pt>
    <dgm:pt modelId="{5882DDD2-80E7-4843-9D35-FFF4DD912B16}" type="sibTrans" cxnId="{44A217DF-3D62-4F8B-9CDF-A6085D17789E}">
      <dgm:prSet/>
      <dgm:spPr/>
      <dgm:t>
        <a:bodyPr/>
        <a:lstStyle/>
        <a:p>
          <a:endParaRPr lang="en-US"/>
        </a:p>
      </dgm:t>
    </dgm:pt>
    <dgm:pt modelId="{3038F8DD-BD3F-4FCF-B4C1-F2B1C5797485}">
      <dgm:prSet/>
      <dgm:spPr/>
      <dgm:t>
        <a:bodyPr/>
        <a:lstStyle/>
        <a:p>
          <a:r>
            <a:rPr lang="vi-VN"/>
            <a:t>Evaluation and Testing</a:t>
          </a:r>
          <a:endParaRPr lang="en-US"/>
        </a:p>
      </dgm:t>
    </dgm:pt>
    <dgm:pt modelId="{03F6E304-3E11-4342-85E9-525A6BA66698}" type="parTrans" cxnId="{113B2947-1C7A-4167-8D31-4806A6E45264}">
      <dgm:prSet/>
      <dgm:spPr/>
      <dgm:t>
        <a:bodyPr/>
        <a:lstStyle/>
        <a:p>
          <a:endParaRPr lang="en-US"/>
        </a:p>
      </dgm:t>
    </dgm:pt>
    <dgm:pt modelId="{CFAC0A82-168F-4A5C-8F6F-809D494FF474}" type="sibTrans" cxnId="{113B2947-1C7A-4167-8D31-4806A6E45264}">
      <dgm:prSet/>
      <dgm:spPr/>
      <dgm:t>
        <a:bodyPr/>
        <a:lstStyle/>
        <a:p>
          <a:endParaRPr lang="en-US"/>
        </a:p>
      </dgm:t>
    </dgm:pt>
    <dgm:pt modelId="{3C000FF7-9334-4706-B7DF-141620B10274}">
      <dgm:prSet/>
      <dgm:spPr/>
      <dgm:t>
        <a:bodyPr/>
        <a:lstStyle/>
        <a:p>
          <a:r>
            <a:rPr lang="vi-VN"/>
            <a:t>Conclusion</a:t>
          </a:r>
          <a:endParaRPr lang="en-US"/>
        </a:p>
      </dgm:t>
    </dgm:pt>
    <dgm:pt modelId="{AE1316A5-1AC5-49BA-935B-EFCBD95036C0}" type="parTrans" cxnId="{2C22C5C1-7853-4AF5-887F-7DC019F74ED3}">
      <dgm:prSet/>
      <dgm:spPr/>
      <dgm:t>
        <a:bodyPr/>
        <a:lstStyle/>
        <a:p>
          <a:endParaRPr lang="en-US"/>
        </a:p>
      </dgm:t>
    </dgm:pt>
    <dgm:pt modelId="{A74EFB29-63BF-44E4-9FD4-DFD28C54C43B}" type="sibTrans" cxnId="{2C22C5C1-7853-4AF5-887F-7DC019F74ED3}">
      <dgm:prSet/>
      <dgm:spPr/>
      <dgm:t>
        <a:bodyPr/>
        <a:lstStyle/>
        <a:p>
          <a:endParaRPr lang="en-US"/>
        </a:p>
      </dgm:t>
    </dgm:pt>
    <dgm:pt modelId="{B21FBB36-95CE-4986-918F-8C1A5478767D}" type="pres">
      <dgm:prSet presAssocID="{9B2872C3-4E68-4848-A49F-88D2423C3A86}" presName="linear" presStyleCnt="0">
        <dgm:presLayoutVars>
          <dgm:animLvl val="lvl"/>
          <dgm:resizeHandles val="exact"/>
        </dgm:presLayoutVars>
      </dgm:prSet>
      <dgm:spPr/>
    </dgm:pt>
    <dgm:pt modelId="{14260A10-9EC7-4518-A469-C5A52D3A0173}" type="pres">
      <dgm:prSet presAssocID="{AC71991C-2FD2-4619-A6F6-2C631572B2C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D05D36D-9EEA-4DA7-B5EA-1AB729CDA183}" type="pres">
      <dgm:prSet presAssocID="{17834245-3389-4D2D-9A31-854E13BDDBF0}" presName="spacer" presStyleCnt="0"/>
      <dgm:spPr/>
    </dgm:pt>
    <dgm:pt modelId="{DC7045B5-48AF-41DD-82CC-1782C7FFA5F5}" type="pres">
      <dgm:prSet presAssocID="{08C70013-F23C-43DA-B390-A443CC31853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5A86398-2574-470F-9288-B8F55EA1B990}" type="pres">
      <dgm:prSet presAssocID="{3970F79A-86C4-45A1-8AFF-D78176B89826}" presName="spacer" presStyleCnt="0"/>
      <dgm:spPr/>
    </dgm:pt>
    <dgm:pt modelId="{9B7AD32B-CC69-4B49-8C80-A435A863EE81}" type="pres">
      <dgm:prSet presAssocID="{84B78644-4267-4C4F-947A-1BC89273EA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00DCA7C-BF4E-47AB-9C03-818B6C27A92F}" type="pres">
      <dgm:prSet presAssocID="{1868ECDB-554B-4E5A-82F4-42A28ED4479A}" presName="spacer" presStyleCnt="0"/>
      <dgm:spPr/>
    </dgm:pt>
    <dgm:pt modelId="{686AEC5F-AD88-42AA-B5C0-F33AA1E8FA8C}" type="pres">
      <dgm:prSet presAssocID="{0B08018D-81E2-4B20-B679-7564968A3F0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6E2193E-0370-4214-A8B7-FE74F9F2D1A5}" type="pres">
      <dgm:prSet presAssocID="{5882DDD2-80E7-4843-9D35-FFF4DD912B16}" presName="spacer" presStyleCnt="0"/>
      <dgm:spPr/>
    </dgm:pt>
    <dgm:pt modelId="{1D579F0C-6358-4FBC-9AF5-9C1161069173}" type="pres">
      <dgm:prSet presAssocID="{3038F8DD-BD3F-4FCF-B4C1-F2B1C579748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3CCDBB6-4B1E-46B7-8996-A762763E77DE}" type="pres">
      <dgm:prSet presAssocID="{CFAC0A82-168F-4A5C-8F6F-809D494FF474}" presName="spacer" presStyleCnt="0"/>
      <dgm:spPr/>
    </dgm:pt>
    <dgm:pt modelId="{C30B8261-B0A3-49D1-B9C7-D20622811CB0}" type="pres">
      <dgm:prSet presAssocID="{3C000FF7-9334-4706-B7DF-141620B1027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8E53D04-0E1F-412C-B42C-DCC472FDE07E}" srcId="{9B2872C3-4E68-4848-A49F-88D2423C3A86}" destId="{08C70013-F23C-43DA-B390-A443CC318531}" srcOrd="1" destOrd="0" parTransId="{A0D86E89-8021-4467-8EEA-9BBCEEE47E01}" sibTransId="{3970F79A-86C4-45A1-8AFF-D78176B89826}"/>
    <dgm:cxn modelId="{9E219B10-C67C-4F90-A786-FEFB81A1B806}" type="presOf" srcId="{3038F8DD-BD3F-4FCF-B4C1-F2B1C5797485}" destId="{1D579F0C-6358-4FBC-9AF5-9C1161069173}" srcOrd="0" destOrd="0" presId="urn:microsoft.com/office/officeart/2005/8/layout/vList2"/>
    <dgm:cxn modelId="{FBA24818-FB07-46AB-A716-79711E859613}" type="presOf" srcId="{0B08018D-81E2-4B20-B679-7564968A3F01}" destId="{686AEC5F-AD88-42AA-B5C0-F33AA1E8FA8C}" srcOrd="0" destOrd="0" presId="urn:microsoft.com/office/officeart/2005/8/layout/vList2"/>
    <dgm:cxn modelId="{7DA06B5E-FCA7-40DE-BD25-7210ED85D3F9}" type="presOf" srcId="{84B78644-4267-4C4F-947A-1BC89273EAD5}" destId="{9B7AD32B-CC69-4B49-8C80-A435A863EE81}" srcOrd="0" destOrd="0" presId="urn:microsoft.com/office/officeart/2005/8/layout/vList2"/>
    <dgm:cxn modelId="{113B2947-1C7A-4167-8D31-4806A6E45264}" srcId="{9B2872C3-4E68-4848-A49F-88D2423C3A86}" destId="{3038F8DD-BD3F-4FCF-B4C1-F2B1C5797485}" srcOrd="4" destOrd="0" parTransId="{03F6E304-3E11-4342-85E9-525A6BA66698}" sibTransId="{CFAC0A82-168F-4A5C-8F6F-809D494FF474}"/>
    <dgm:cxn modelId="{D109E54C-F165-4DF4-90C3-E2D3E32DB5D8}" srcId="{9B2872C3-4E68-4848-A49F-88D2423C3A86}" destId="{AC71991C-2FD2-4619-A6F6-2C631572B2C5}" srcOrd="0" destOrd="0" parTransId="{C8E42CCB-AA51-4343-8968-4278A586AB6A}" sibTransId="{17834245-3389-4D2D-9A31-854E13BDDBF0}"/>
    <dgm:cxn modelId="{2C53B2B4-07E4-4A7E-8070-9FF242AC017E}" type="presOf" srcId="{08C70013-F23C-43DA-B390-A443CC318531}" destId="{DC7045B5-48AF-41DD-82CC-1782C7FFA5F5}" srcOrd="0" destOrd="0" presId="urn:microsoft.com/office/officeart/2005/8/layout/vList2"/>
    <dgm:cxn modelId="{419573B7-8041-4D3B-87C3-B8DE9D1DACC0}" type="presOf" srcId="{AC71991C-2FD2-4619-A6F6-2C631572B2C5}" destId="{14260A10-9EC7-4518-A469-C5A52D3A0173}" srcOrd="0" destOrd="0" presId="urn:microsoft.com/office/officeart/2005/8/layout/vList2"/>
    <dgm:cxn modelId="{2C22C5C1-7853-4AF5-887F-7DC019F74ED3}" srcId="{9B2872C3-4E68-4848-A49F-88D2423C3A86}" destId="{3C000FF7-9334-4706-B7DF-141620B10274}" srcOrd="5" destOrd="0" parTransId="{AE1316A5-1AC5-49BA-935B-EFCBD95036C0}" sibTransId="{A74EFB29-63BF-44E4-9FD4-DFD28C54C43B}"/>
    <dgm:cxn modelId="{7B2A19D0-D7AA-4029-A01E-34D6F078B6A0}" type="presOf" srcId="{9B2872C3-4E68-4848-A49F-88D2423C3A86}" destId="{B21FBB36-95CE-4986-918F-8C1A5478767D}" srcOrd="0" destOrd="0" presId="urn:microsoft.com/office/officeart/2005/8/layout/vList2"/>
    <dgm:cxn modelId="{44A217DF-3D62-4F8B-9CDF-A6085D17789E}" srcId="{9B2872C3-4E68-4848-A49F-88D2423C3A86}" destId="{0B08018D-81E2-4B20-B679-7564968A3F01}" srcOrd="3" destOrd="0" parTransId="{61C89950-4381-4C65-B349-FE08E8273DAB}" sibTransId="{5882DDD2-80E7-4843-9D35-FFF4DD912B16}"/>
    <dgm:cxn modelId="{2B5441E5-F500-4AB0-BD1C-D5DEC39AC863}" type="presOf" srcId="{3C000FF7-9334-4706-B7DF-141620B10274}" destId="{C30B8261-B0A3-49D1-B9C7-D20622811CB0}" srcOrd="0" destOrd="0" presId="urn:microsoft.com/office/officeart/2005/8/layout/vList2"/>
    <dgm:cxn modelId="{6DE97CFF-3CF2-48A5-94D2-1898EE7F2A0E}" srcId="{9B2872C3-4E68-4848-A49F-88D2423C3A86}" destId="{84B78644-4267-4C4F-947A-1BC89273EAD5}" srcOrd="2" destOrd="0" parTransId="{416D6C1D-6C07-4609-A488-125BA7F1D0AD}" sibTransId="{1868ECDB-554B-4E5A-82F4-42A28ED4479A}"/>
    <dgm:cxn modelId="{5C294954-324E-4F4E-A5B2-E20193AF67E7}" type="presParOf" srcId="{B21FBB36-95CE-4986-918F-8C1A5478767D}" destId="{14260A10-9EC7-4518-A469-C5A52D3A0173}" srcOrd="0" destOrd="0" presId="urn:microsoft.com/office/officeart/2005/8/layout/vList2"/>
    <dgm:cxn modelId="{35E1AA72-B194-47F3-B2D5-BE4D9F42B493}" type="presParOf" srcId="{B21FBB36-95CE-4986-918F-8C1A5478767D}" destId="{5D05D36D-9EEA-4DA7-B5EA-1AB729CDA183}" srcOrd="1" destOrd="0" presId="urn:microsoft.com/office/officeart/2005/8/layout/vList2"/>
    <dgm:cxn modelId="{7FA318DC-2991-44F4-92F8-3E2EC65292B3}" type="presParOf" srcId="{B21FBB36-95CE-4986-918F-8C1A5478767D}" destId="{DC7045B5-48AF-41DD-82CC-1782C7FFA5F5}" srcOrd="2" destOrd="0" presId="urn:microsoft.com/office/officeart/2005/8/layout/vList2"/>
    <dgm:cxn modelId="{8D0FBD27-C7CA-4106-A275-5EFEDB34ACAD}" type="presParOf" srcId="{B21FBB36-95CE-4986-918F-8C1A5478767D}" destId="{45A86398-2574-470F-9288-B8F55EA1B990}" srcOrd="3" destOrd="0" presId="urn:microsoft.com/office/officeart/2005/8/layout/vList2"/>
    <dgm:cxn modelId="{C824732B-B2C6-4680-8862-1497A0E6B5EA}" type="presParOf" srcId="{B21FBB36-95CE-4986-918F-8C1A5478767D}" destId="{9B7AD32B-CC69-4B49-8C80-A435A863EE81}" srcOrd="4" destOrd="0" presId="urn:microsoft.com/office/officeart/2005/8/layout/vList2"/>
    <dgm:cxn modelId="{C776B5C3-46D3-4DBF-A563-D083E9280E99}" type="presParOf" srcId="{B21FBB36-95CE-4986-918F-8C1A5478767D}" destId="{A00DCA7C-BF4E-47AB-9C03-818B6C27A92F}" srcOrd="5" destOrd="0" presId="urn:microsoft.com/office/officeart/2005/8/layout/vList2"/>
    <dgm:cxn modelId="{54BDB6F0-9BF8-4275-8E23-41129998129D}" type="presParOf" srcId="{B21FBB36-95CE-4986-918F-8C1A5478767D}" destId="{686AEC5F-AD88-42AA-B5C0-F33AA1E8FA8C}" srcOrd="6" destOrd="0" presId="urn:microsoft.com/office/officeart/2005/8/layout/vList2"/>
    <dgm:cxn modelId="{8A59DE77-2F8C-4111-8C27-03F5ED69E5A0}" type="presParOf" srcId="{B21FBB36-95CE-4986-918F-8C1A5478767D}" destId="{C6E2193E-0370-4214-A8B7-FE74F9F2D1A5}" srcOrd="7" destOrd="0" presId="urn:microsoft.com/office/officeart/2005/8/layout/vList2"/>
    <dgm:cxn modelId="{955500B3-B6BC-4D67-9048-62183FF2B91F}" type="presParOf" srcId="{B21FBB36-95CE-4986-918F-8C1A5478767D}" destId="{1D579F0C-6358-4FBC-9AF5-9C1161069173}" srcOrd="8" destOrd="0" presId="urn:microsoft.com/office/officeart/2005/8/layout/vList2"/>
    <dgm:cxn modelId="{A7DA3863-A797-4A0B-8269-CADFCF884B63}" type="presParOf" srcId="{B21FBB36-95CE-4986-918F-8C1A5478767D}" destId="{53CCDBB6-4B1E-46B7-8996-A762763E77DE}" srcOrd="9" destOrd="0" presId="urn:microsoft.com/office/officeart/2005/8/layout/vList2"/>
    <dgm:cxn modelId="{975F7ADC-5461-4A89-B162-E44C479AA858}" type="presParOf" srcId="{B21FBB36-95CE-4986-918F-8C1A5478767D}" destId="{C30B8261-B0A3-49D1-B9C7-D20622811CB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218953-601A-450C-A44B-8684E56EB15B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295D72A-DC1A-49D4-96BA-35ED589D70BD}">
      <dgm:prSet/>
      <dgm:spPr/>
      <dgm:t>
        <a:bodyPr/>
        <a:lstStyle/>
        <a:p>
          <a:pPr rtl="0"/>
          <a:r>
            <a:rPr lang="vi-VN" dirty="0" err="1"/>
            <a:t>Attendance</a:t>
          </a:r>
          <a:r>
            <a:rPr lang="vi-VN" dirty="0"/>
            <a:t> marking </a:t>
          </a:r>
        </a:p>
      </dgm:t>
    </dgm:pt>
    <dgm:pt modelId="{D33069C1-4158-4D58-9E87-5FEB0044B24A}" type="parTrans" cxnId="{09B7EF42-7E26-4319-BAE5-FD04CB853F40}">
      <dgm:prSet/>
      <dgm:spPr/>
      <dgm:t>
        <a:bodyPr/>
        <a:lstStyle/>
        <a:p>
          <a:endParaRPr lang="en-US"/>
        </a:p>
      </dgm:t>
    </dgm:pt>
    <dgm:pt modelId="{4B4790CC-7F98-4D8B-828C-B0FFB3D04ED8}" type="sibTrans" cxnId="{09B7EF42-7E26-4319-BAE5-FD04CB853F40}">
      <dgm:prSet/>
      <dgm:spPr/>
      <dgm:t>
        <a:bodyPr/>
        <a:lstStyle/>
        <a:p>
          <a:endParaRPr lang="en-US"/>
        </a:p>
      </dgm:t>
    </dgm:pt>
    <dgm:pt modelId="{62EAF72B-1F2D-4311-830E-C0EDD589F7FB}">
      <dgm:prSet/>
      <dgm:spPr/>
      <dgm:t>
        <a:bodyPr/>
        <a:lstStyle/>
        <a:p>
          <a:pPr rtl="0"/>
          <a:r>
            <a:rPr lang="vi-VN" dirty="0" err="1"/>
            <a:t>Traditionally</a:t>
          </a:r>
          <a:r>
            <a:rPr lang="vi-VN" dirty="0"/>
            <a:t> </a:t>
          </a:r>
          <a:r>
            <a:rPr lang="vi-VN" dirty="0" err="1"/>
            <a:t>marking</a:t>
          </a:r>
          <a:endParaRPr lang="vi-VN" dirty="0"/>
        </a:p>
      </dgm:t>
    </dgm:pt>
    <dgm:pt modelId="{79A09AD9-EDF3-451B-A2D0-CBA2FE57213F}" type="parTrans" cxnId="{F30D0352-4581-4A1A-8213-217E2314700A}">
      <dgm:prSet/>
      <dgm:spPr/>
      <dgm:t>
        <a:bodyPr/>
        <a:lstStyle/>
        <a:p>
          <a:endParaRPr lang="en-US"/>
        </a:p>
      </dgm:t>
    </dgm:pt>
    <dgm:pt modelId="{A0924E87-FF47-43F4-82CC-D3ED17DC9896}" type="sibTrans" cxnId="{F30D0352-4581-4A1A-8213-217E2314700A}">
      <dgm:prSet/>
      <dgm:spPr/>
      <dgm:t>
        <a:bodyPr/>
        <a:lstStyle/>
        <a:p>
          <a:endParaRPr lang="en-US"/>
        </a:p>
      </dgm:t>
    </dgm:pt>
    <dgm:pt modelId="{CBB298DB-559B-4B89-B527-1FF3CFCD1BBD}">
      <dgm:prSet/>
      <dgm:spPr/>
      <dgm:t>
        <a:bodyPr/>
        <a:lstStyle/>
        <a:p>
          <a:r>
            <a:rPr lang="vi-VN" dirty="0" err="1"/>
            <a:t>Fingerprint</a:t>
          </a:r>
          <a:endParaRPr lang="en-US" dirty="0" err="1"/>
        </a:p>
      </dgm:t>
    </dgm:pt>
    <dgm:pt modelId="{BDEE8C67-FC2D-4CBC-8EC6-7A6E9E6C2531}" type="parTrans" cxnId="{C10001E3-FB1C-46B7-9CD9-14AE2F38F69E}">
      <dgm:prSet/>
      <dgm:spPr/>
      <dgm:t>
        <a:bodyPr/>
        <a:lstStyle/>
        <a:p>
          <a:endParaRPr lang="en-US"/>
        </a:p>
      </dgm:t>
    </dgm:pt>
    <dgm:pt modelId="{954E6807-41CA-4D17-87BA-BF141A77B67A}" type="sibTrans" cxnId="{C10001E3-FB1C-46B7-9CD9-14AE2F38F69E}">
      <dgm:prSet/>
      <dgm:spPr/>
      <dgm:t>
        <a:bodyPr/>
        <a:lstStyle/>
        <a:p>
          <a:endParaRPr lang="en-US"/>
        </a:p>
      </dgm:t>
    </dgm:pt>
    <dgm:pt modelId="{11AAEB42-140C-4686-9D0D-C510C70D7583}">
      <dgm:prSet/>
      <dgm:spPr/>
      <dgm:t>
        <a:bodyPr/>
        <a:lstStyle/>
        <a:p>
          <a:pPr rtl="0"/>
          <a:r>
            <a:rPr lang="vi-VN" dirty="0"/>
            <a:t>RFID Card</a:t>
          </a:r>
          <a:endParaRPr lang="en-US" dirty="0" err="1"/>
        </a:p>
      </dgm:t>
    </dgm:pt>
    <dgm:pt modelId="{A4DF0D2C-A8B9-4E35-982B-8CC1C4676E98}" type="parTrans" cxnId="{170D9A3C-7F54-4750-AF5D-D12C4615B49D}">
      <dgm:prSet/>
      <dgm:spPr/>
      <dgm:t>
        <a:bodyPr/>
        <a:lstStyle/>
        <a:p>
          <a:endParaRPr lang="en-US"/>
        </a:p>
      </dgm:t>
    </dgm:pt>
    <dgm:pt modelId="{9AF8A62D-A7BB-459B-8B5C-08D07EFB3D6E}" type="sibTrans" cxnId="{170D9A3C-7F54-4750-AF5D-D12C4615B49D}">
      <dgm:prSet/>
      <dgm:spPr/>
      <dgm:t>
        <a:bodyPr/>
        <a:lstStyle/>
        <a:p>
          <a:endParaRPr lang="en-US"/>
        </a:p>
      </dgm:t>
    </dgm:pt>
    <dgm:pt modelId="{DF58C03F-32F6-40CE-B0DE-C5D20377B87D}">
      <dgm:prSet/>
      <dgm:spPr/>
      <dgm:t>
        <a:bodyPr/>
        <a:lstStyle/>
        <a:p>
          <a:r>
            <a:rPr lang="vi-VN" dirty="0" err="1"/>
            <a:t>Face</a:t>
          </a:r>
          <a:r>
            <a:rPr lang="vi-VN" dirty="0"/>
            <a:t> </a:t>
          </a:r>
          <a:r>
            <a:rPr lang="vi-VN" dirty="0" err="1"/>
            <a:t>Recognition</a:t>
          </a:r>
          <a:endParaRPr lang="en-US" dirty="0" err="1"/>
        </a:p>
      </dgm:t>
    </dgm:pt>
    <dgm:pt modelId="{51085127-DCD6-4D18-A5BD-64C50A418BC6}" type="parTrans" cxnId="{AC5FB9E4-A047-4857-B9B6-E76F3133C4E1}">
      <dgm:prSet/>
      <dgm:spPr/>
      <dgm:t>
        <a:bodyPr/>
        <a:lstStyle/>
        <a:p>
          <a:endParaRPr lang="en-US"/>
        </a:p>
      </dgm:t>
    </dgm:pt>
    <dgm:pt modelId="{542B9600-218C-4653-848A-1A7FAAB14CDB}" type="sibTrans" cxnId="{AC5FB9E4-A047-4857-B9B6-E76F3133C4E1}">
      <dgm:prSet/>
      <dgm:spPr/>
      <dgm:t>
        <a:bodyPr/>
        <a:lstStyle/>
        <a:p>
          <a:endParaRPr lang="en-US"/>
        </a:p>
      </dgm:t>
    </dgm:pt>
    <dgm:pt modelId="{F5EE206A-3249-4DF3-AED3-AEDE63D5D209}" type="pres">
      <dgm:prSet presAssocID="{77218953-601A-450C-A44B-8684E56EB15B}" presName="outerComposite" presStyleCnt="0">
        <dgm:presLayoutVars>
          <dgm:chMax val="5"/>
          <dgm:dir/>
          <dgm:resizeHandles val="exact"/>
        </dgm:presLayoutVars>
      </dgm:prSet>
      <dgm:spPr/>
    </dgm:pt>
    <dgm:pt modelId="{1AB33BF9-80CB-4CB0-94AF-7FD796562B67}" type="pres">
      <dgm:prSet presAssocID="{77218953-601A-450C-A44B-8684E56EB15B}" presName="dummyMaxCanvas" presStyleCnt="0">
        <dgm:presLayoutVars/>
      </dgm:prSet>
      <dgm:spPr/>
    </dgm:pt>
    <dgm:pt modelId="{31B10D71-A16E-457C-B903-E440449A66DF}" type="pres">
      <dgm:prSet presAssocID="{77218953-601A-450C-A44B-8684E56EB15B}" presName="FiveNodes_1" presStyleLbl="node1" presStyleIdx="0" presStyleCnt="5">
        <dgm:presLayoutVars>
          <dgm:bulletEnabled val="1"/>
        </dgm:presLayoutVars>
      </dgm:prSet>
      <dgm:spPr/>
    </dgm:pt>
    <dgm:pt modelId="{263133F5-168C-4319-9445-366B0297528C}" type="pres">
      <dgm:prSet presAssocID="{77218953-601A-450C-A44B-8684E56EB15B}" presName="FiveNodes_2" presStyleLbl="node1" presStyleIdx="1" presStyleCnt="5">
        <dgm:presLayoutVars>
          <dgm:bulletEnabled val="1"/>
        </dgm:presLayoutVars>
      </dgm:prSet>
      <dgm:spPr/>
    </dgm:pt>
    <dgm:pt modelId="{2F307D04-E872-4C63-A554-6E433DF4522F}" type="pres">
      <dgm:prSet presAssocID="{77218953-601A-450C-A44B-8684E56EB15B}" presName="FiveNodes_3" presStyleLbl="node1" presStyleIdx="2" presStyleCnt="5">
        <dgm:presLayoutVars>
          <dgm:bulletEnabled val="1"/>
        </dgm:presLayoutVars>
      </dgm:prSet>
      <dgm:spPr/>
    </dgm:pt>
    <dgm:pt modelId="{2BF65BDD-A645-44BA-8975-A24FF492C22F}" type="pres">
      <dgm:prSet presAssocID="{77218953-601A-450C-A44B-8684E56EB15B}" presName="FiveNodes_4" presStyleLbl="node1" presStyleIdx="3" presStyleCnt="5">
        <dgm:presLayoutVars>
          <dgm:bulletEnabled val="1"/>
        </dgm:presLayoutVars>
      </dgm:prSet>
      <dgm:spPr/>
    </dgm:pt>
    <dgm:pt modelId="{291F85D7-B66D-4BAC-97F5-79E80B7A08D3}" type="pres">
      <dgm:prSet presAssocID="{77218953-601A-450C-A44B-8684E56EB15B}" presName="FiveNodes_5" presStyleLbl="node1" presStyleIdx="4" presStyleCnt="5">
        <dgm:presLayoutVars>
          <dgm:bulletEnabled val="1"/>
        </dgm:presLayoutVars>
      </dgm:prSet>
      <dgm:spPr/>
    </dgm:pt>
    <dgm:pt modelId="{3ACD3E5A-086E-49CD-A718-4B0E8D951EBA}" type="pres">
      <dgm:prSet presAssocID="{77218953-601A-450C-A44B-8684E56EB15B}" presName="FiveConn_1-2" presStyleLbl="fgAccFollowNode1" presStyleIdx="0" presStyleCnt="4">
        <dgm:presLayoutVars>
          <dgm:bulletEnabled val="1"/>
        </dgm:presLayoutVars>
      </dgm:prSet>
      <dgm:spPr/>
    </dgm:pt>
    <dgm:pt modelId="{3F7A2F40-10D7-40AD-BB1D-1131B9F6F8C8}" type="pres">
      <dgm:prSet presAssocID="{77218953-601A-450C-A44B-8684E56EB15B}" presName="FiveConn_2-3" presStyleLbl="fgAccFollowNode1" presStyleIdx="1" presStyleCnt="4">
        <dgm:presLayoutVars>
          <dgm:bulletEnabled val="1"/>
        </dgm:presLayoutVars>
      </dgm:prSet>
      <dgm:spPr/>
    </dgm:pt>
    <dgm:pt modelId="{4685017F-86B7-4962-BC60-37ACB299CCF1}" type="pres">
      <dgm:prSet presAssocID="{77218953-601A-450C-A44B-8684E56EB15B}" presName="FiveConn_3-4" presStyleLbl="fgAccFollowNode1" presStyleIdx="2" presStyleCnt="4">
        <dgm:presLayoutVars>
          <dgm:bulletEnabled val="1"/>
        </dgm:presLayoutVars>
      </dgm:prSet>
      <dgm:spPr/>
    </dgm:pt>
    <dgm:pt modelId="{9BCF6A2D-12EC-4CF2-B44E-D1B457A6FDEB}" type="pres">
      <dgm:prSet presAssocID="{77218953-601A-450C-A44B-8684E56EB15B}" presName="FiveConn_4-5" presStyleLbl="fgAccFollowNode1" presStyleIdx="3" presStyleCnt="4">
        <dgm:presLayoutVars>
          <dgm:bulletEnabled val="1"/>
        </dgm:presLayoutVars>
      </dgm:prSet>
      <dgm:spPr/>
    </dgm:pt>
    <dgm:pt modelId="{EAA45490-432F-49FC-A5AD-0D3DEBC614CF}" type="pres">
      <dgm:prSet presAssocID="{77218953-601A-450C-A44B-8684E56EB15B}" presName="FiveNodes_1_text" presStyleLbl="node1" presStyleIdx="4" presStyleCnt="5">
        <dgm:presLayoutVars>
          <dgm:bulletEnabled val="1"/>
        </dgm:presLayoutVars>
      </dgm:prSet>
      <dgm:spPr/>
    </dgm:pt>
    <dgm:pt modelId="{8EE1E933-2558-4E16-8F42-156F18F10B36}" type="pres">
      <dgm:prSet presAssocID="{77218953-601A-450C-A44B-8684E56EB15B}" presName="FiveNodes_2_text" presStyleLbl="node1" presStyleIdx="4" presStyleCnt="5">
        <dgm:presLayoutVars>
          <dgm:bulletEnabled val="1"/>
        </dgm:presLayoutVars>
      </dgm:prSet>
      <dgm:spPr/>
    </dgm:pt>
    <dgm:pt modelId="{C095E5E9-85F2-421A-A918-84D205FEE9F8}" type="pres">
      <dgm:prSet presAssocID="{77218953-601A-450C-A44B-8684E56EB15B}" presName="FiveNodes_3_text" presStyleLbl="node1" presStyleIdx="4" presStyleCnt="5">
        <dgm:presLayoutVars>
          <dgm:bulletEnabled val="1"/>
        </dgm:presLayoutVars>
      </dgm:prSet>
      <dgm:spPr/>
    </dgm:pt>
    <dgm:pt modelId="{8EDB24A5-B939-41F8-BFBE-775BE36EE400}" type="pres">
      <dgm:prSet presAssocID="{77218953-601A-450C-A44B-8684E56EB15B}" presName="FiveNodes_4_text" presStyleLbl="node1" presStyleIdx="4" presStyleCnt="5">
        <dgm:presLayoutVars>
          <dgm:bulletEnabled val="1"/>
        </dgm:presLayoutVars>
      </dgm:prSet>
      <dgm:spPr/>
    </dgm:pt>
    <dgm:pt modelId="{E3AAC722-C73C-4604-8B5F-F02DBA6148D9}" type="pres">
      <dgm:prSet presAssocID="{77218953-601A-450C-A44B-8684E56EB15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A99B410-A6FB-4AB3-AA90-C790FBACCF26}" type="presOf" srcId="{11AAEB42-140C-4686-9D0D-C510C70D7583}" destId="{8EDB24A5-B939-41F8-BFBE-775BE36EE400}" srcOrd="1" destOrd="0" presId="urn:microsoft.com/office/officeart/2005/8/layout/vProcess5"/>
    <dgm:cxn modelId="{5D345F13-C322-492A-9EC2-A76C465E3AB0}" type="presOf" srcId="{DF58C03F-32F6-40CE-B0DE-C5D20377B87D}" destId="{E3AAC722-C73C-4604-8B5F-F02DBA6148D9}" srcOrd="1" destOrd="0" presId="urn:microsoft.com/office/officeart/2005/8/layout/vProcess5"/>
    <dgm:cxn modelId="{05C80024-4D5C-4C13-8D6D-C12614EC91E4}" type="presOf" srcId="{CBB298DB-559B-4B89-B527-1FF3CFCD1BBD}" destId="{2F307D04-E872-4C63-A554-6E433DF4522F}" srcOrd="0" destOrd="0" presId="urn:microsoft.com/office/officeart/2005/8/layout/vProcess5"/>
    <dgm:cxn modelId="{170D9A3C-7F54-4750-AF5D-D12C4615B49D}" srcId="{77218953-601A-450C-A44B-8684E56EB15B}" destId="{11AAEB42-140C-4686-9D0D-C510C70D7583}" srcOrd="3" destOrd="0" parTransId="{A4DF0D2C-A8B9-4E35-982B-8CC1C4676E98}" sibTransId="{9AF8A62D-A7BB-459B-8B5C-08D07EFB3D6E}"/>
    <dgm:cxn modelId="{09B7EF42-7E26-4319-BAE5-FD04CB853F40}" srcId="{77218953-601A-450C-A44B-8684E56EB15B}" destId="{3295D72A-DC1A-49D4-96BA-35ED589D70BD}" srcOrd="0" destOrd="0" parTransId="{D33069C1-4158-4D58-9E87-5FEB0044B24A}" sibTransId="{4B4790CC-7F98-4D8B-828C-B0FFB3D04ED8}"/>
    <dgm:cxn modelId="{B505C144-7061-4E75-B2A0-9831634C0C26}" type="presOf" srcId="{9AF8A62D-A7BB-459B-8B5C-08D07EFB3D6E}" destId="{9BCF6A2D-12EC-4CF2-B44E-D1B457A6FDEB}" srcOrd="0" destOrd="0" presId="urn:microsoft.com/office/officeart/2005/8/layout/vProcess5"/>
    <dgm:cxn modelId="{363DA14A-8F0C-47AC-8887-6EE6EB604148}" type="presOf" srcId="{3295D72A-DC1A-49D4-96BA-35ED589D70BD}" destId="{EAA45490-432F-49FC-A5AD-0D3DEBC614CF}" srcOrd="1" destOrd="0" presId="urn:microsoft.com/office/officeart/2005/8/layout/vProcess5"/>
    <dgm:cxn modelId="{53CADB6D-6E4F-4154-8DDD-A0CF9F7C49B8}" type="presOf" srcId="{3295D72A-DC1A-49D4-96BA-35ED589D70BD}" destId="{31B10D71-A16E-457C-B903-E440449A66DF}" srcOrd="0" destOrd="0" presId="urn:microsoft.com/office/officeart/2005/8/layout/vProcess5"/>
    <dgm:cxn modelId="{0E1A5771-D36A-4211-802F-25113589C65A}" type="presOf" srcId="{62EAF72B-1F2D-4311-830E-C0EDD589F7FB}" destId="{263133F5-168C-4319-9445-366B0297528C}" srcOrd="0" destOrd="0" presId="urn:microsoft.com/office/officeart/2005/8/layout/vProcess5"/>
    <dgm:cxn modelId="{F30D0352-4581-4A1A-8213-217E2314700A}" srcId="{77218953-601A-450C-A44B-8684E56EB15B}" destId="{62EAF72B-1F2D-4311-830E-C0EDD589F7FB}" srcOrd="1" destOrd="0" parTransId="{79A09AD9-EDF3-451B-A2D0-CBA2FE57213F}" sibTransId="{A0924E87-FF47-43F4-82CC-D3ED17DC9896}"/>
    <dgm:cxn modelId="{2A5ACB73-3A5B-42DB-B902-F9DF2793A81E}" type="presOf" srcId="{A0924E87-FF47-43F4-82CC-D3ED17DC9896}" destId="{3F7A2F40-10D7-40AD-BB1D-1131B9F6F8C8}" srcOrd="0" destOrd="0" presId="urn:microsoft.com/office/officeart/2005/8/layout/vProcess5"/>
    <dgm:cxn modelId="{AF22BF5A-B8DA-4676-BBFA-F8859D0BF740}" type="presOf" srcId="{CBB298DB-559B-4B89-B527-1FF3CFCD1BBD}" destId="{C095E5E9-85F2-421A-A918-84D205FEE9F8}" srcOrd="1" destOrd="0" presId="urn:microsoft.com/office/officeart/2005/8/layout/vProcess5"/>
    <dgm:cxn modelId="{039C847B-F4A6-4217-8B2B-2DDF69488B48}" type="presOf" srcId="{4B4790CC-7F98-4D8B-828C-B0FFB3D04ED8}" destId="{3ACD3E5A-086E-49CD-A718-4B0E8D951EBA}" srcOrd="0" destOrd="0" presId="urn:microsoft.com/office/officeart/2005/8/layout/vProcess5"/>
    <dgm:cxn modelId="{0ABFBC7B-8F87-44BC-8158-50ECA6FF7DB1}" type="presOf" srcId="{954E6807-41CA-4D17-87BA-BF141A77B67A}" destId="{4685017F-86B7-4962-BC60-37ACB299CCF1}" srcOrd="0" destOrd="0" presId="urn:microsoft.com/office/officeart/2005/8/layout/vProcess5"/>
    <dgm:cxn modelId="{62143AC2-0097-4ED9-9428-6B8D09F4C100}" type="presOf" srcId="{DF58C03F-32F6-40CE-B0DE-C5D20377B87D}" destId="{291F85D7-B66D-4BAC-97F5-79E80B7A08D3}" srcOrd="0" destOrd="0" presId="urn:microsoft.com/office/officeart/2005/8/layout/vProcess5"/>
    <dgm:cxn modelId="{03D6D7D3-A819-45EA-9B2D-4C9A27F206C0}" type="presOf" srcId="{77218953-601A-450C-A44B-8684E56EB15B}" destId="{F5EE206A-3249-4DF3-AED3-AEDE63D5D209}" srcOrd="0" destOrd="0" presId="urn:microsoft.com/office/officeart/2005/8/layout/vProcess5"/>
    <dgm:cxn modelId="{E70C2ED4-D11C-44FD-927C-3FE2424172D5}" type="presOf" srcId="{11AAEB42-140C-4686-9D0D-C510C70D7583}" destId="{2BF65BDD-A645-44BA-8975-A24FF492C22F}" srcOrd="0" destOrd="0" presId="urn:microsoft.com/office/officeart/2005/8/layout/vProcess5"/>
    <dgm:cxn modelId="{C10001E3-FB1C-46B7-9CD9-14AE2F38F69E}" srcId="{77218953-601A-450C-A44B-8684E56EB15B}" destId="{CBB298DB-559B-4B89-B527-1FF3CFCD1BBD}" srcOrd="2" destOrd="0" parTransId="{BDEE8C67-FC2D-4CBC-8EC6-7A6E9E6C2531}" sibTransId="{954E6807-41CA-4D17-87BA-BF141A77B67A}"/>
    <dgm:cxn modelId="{AC5FB9E4-A047-4857-B9B6-E76F3133C4E1}" srcId="{77218953-601A-450C-A44B-8684E56EB15B}" destId="{DF58C03F-32F6-40CE-B0DE-C5D20377B87D}" srcOrd="4" destOrd="0" parTransId="{51085127-DCD6-4D18-A5BD-64C50A418BC6}" sibTransId="{542B9600-218C-4653-848A-1A7FAAB14CDB}"/>
    <dgm:cxn modelId="{5DE266F1-8E1C-4404-8536-EE2D60B511D2}" type="presOf" srcId="{62EAF72B-1F2D-4311-830E-C0EDD589F7FB}" destId="{8EE1E933-2558-4E16-8F42-156F18F10B36}" srcOrd="1" destOrd="0" presId="urn:microsoft.com/office/officeart/2005/8/layout/vProcess5"/>
    <dgm:cxn modelId="{324BE33E-FFD8-4928-82F5-448F69BF49C7}" type="presParOf" srcId="{F5EE206A-3249-4DF3-AED3-AEDE63D5D209}" destId="{1AB33BF9-80CB-4CB0-94AF-7FD796562B67}" srcOrd="0" destOrd="0" presId="urn:microsoft.com/office/officeart/2005/8/layout/vProcess5"/>
    <dgm:cxn modelId="{9D33598F-E24A-43FA-BFA5-369553CB416C}" type="presParOf" srcId="{F5EE206A-3249-4DF3-AED3-AEDE63D5D209}" destId="{31B10D71-A16E-457C-B903-E440449A66DF}" srcOrd="1" destOrd="0" presId="urn:microsoft.com/office/officeart/2005/8/layout/vProcess5"/>
    <dgm:cxn modelId="{72093B3A-7482-4126-A7EE-B214E40BB107}" type="presParOf" srcId="{F5EE206A-3249-4DF3-AED3-AEDE63D5D209}" destId="{263133F5-168C-4319-9445-366B0297528C}" srcOrd="2" destOrd="0" presId="urn:microsoft.com/office/officeart/2005/8/layout/vProcess5"/>
    <dgm:cxn modelId="{DA4FEF9F-08F7-4DA5-8C59-72351CFE8E03}" type="presParOf" srcId="{F5EE206A-3249-4DF3-AED3-AEDE63D5D209}" destId="{2F307D04-E872-4C63-A554-6E433DF4522F}" srcOrd="3" destOrd="0" presId="urn:microsoft.com/office/officeart/2005/8/layout/vProcess5"/>
    <dgm:cxn modelId="{B86C1BB2-BBBF-4448-AE1D-C111763684E5}" type="presParOf" srcId="{F5EE206A-3249-4DF3-AED3-AEDE63D5D209}" destId="{2BF65BDD-A645-44BA-8975-A24FF492C22F}" srcOrd="4" destOrd="0" presId="urn:microsoft.com/office/officeart/2005/8/layout/vProcess5"/>
    <dgm:cxn modelId="{A7446539-AD6C-403C-9D7A-82967A69D322}" type="presParOf" srcId="{F5EE206A-3249-4DF3-AED3-AEDE63D5D209}" destId="{291F85D7-B66D-4BAC-97F5-79E80B7A08D3}" srcOrd="5" destOrd="0" presId="urn:microsoft.com/office/officeart/2005/8/layout/vProcess5"/>
    <dgm:cxn modelId="{9BF383A8-78F1-4ADC-8B1C-D420E1C3239C}" type="presParOf" srcId="{F5EE206A-3249-4DF3-AED3-AEDE63D5D209}" destId="{3ACD3E5A-086E-49CD-A718-4B0E8D951EBA}" srcOrd="6" destOrd="0" presId="urn:microsoft.com/office/officeart/2005/8/layout/vProcess5"/>
    <dgm:cxn modelId="{4BDD07C3-7D10-47FF-97E0-C99C6A31C1BC}" type="presParOf" srcId="{F5EE206A-3249-4DF3-AED3-AEDE63D5D209}" destId="{3F7A2F40-10D7-40AD-BB1D-1131B9F6F8C8}" srcOrd="7" destOrd="0" presId="urn:microsoft.com/office/officeart/2005/8/layout/vProcess5"/>
    <dgm:cxn modelId="{A448E6A7-8615-4736-939B-A2F6452E80F5}" type="presParOf" srcId="{F5EE206A-3249-4DF3-AED3-AEDE63D5D209}" destId="{4685017F-86B7-4962-BC60-37ACB299CCF1}" srcOrd="8" destOrd="0" presId="urn:microsoft.com/office/officeart/2005/8/layout/vProcess5"/>
    <dgm:cxn modelId="{74EC8532-B588-48B1-BB9D-6A4EC4F622DD}" type="presParOf" srcId="{F5EE206A-3249-4DF3-AED3-AEDE63D5D209}" destId="{9BCF6A2D-12EC-4CF2-B44E-D1B457A6FDEB}" srcOrd="9" destOrd="0" presId="urn:microsoft.com/office/officeart/2005/8/layout/vProcess5"/>
    <dgm:cxn modelId="{1C25E863-2C6A-4929-BAEE-7BA1897F9C37}" type="presParOf" srcId="{F5EE206A-3249-4DF3-AED3-AEDE63D5D209}" destId="{EAA45490-432F-49FC-A5AD-0D3DEBC614CF}" srcOrd="10" destOrd="0" presId="urn:microsoft.com/office/officeart/2005/8/layout/vProcess5"/>
    <dgm:cxn modelId="{BF92A969-3CB1-4695-A7E5-F747A549C27E}" type="presParOf" srcId="{F5EE206A-3249-4DF3-AED3-AEDE63D5D209}" destId="{8EE1E933-2558-4E16-8F42-156F18F10B36}" srcOrd="11" destOrd="0" presId="urn:microsoft.com/office/officeart/2005/8/layout/vProcess5"/>
    <dgm:cxn modelId="{71B17618-21C1-40FA-BC21-FED78618F876}" type="presParOf" srcId="{F5EE206A-3249-4DF3-AED3-AEDE63D5D209}" destId="{C095E5E9-85F2-421A-A918-84D205FEE9F8}" srcOrd="12" destOrd="0" presId="urn:microsoft.com/office/officeart/2005/8/layout/vProcess5"/>
    <dgm:cxn modelId="{3E84DBED-7D29-48F3-95B9-A0AF45066651}" type="presParOf" srcId="{F5EE206A-3249-4DF3-AED3-AEDE63D5D209}" destId="{8EDB24A5-B939-41F8-BFBE-775BE36EE400}" srcOrd="13" destOrd="0" presId="urn:microsoft.com/office/officeart/2005/8/layout/vProcess5"/>
    <dgm:cxn modelId="{48C834AF-87B1-4711-8818-F66866C4D903}" type="presParOf" srcId="{F5EE206A-3249-4DF3-AED3-AEDE63D5D209}" destId="{E3AAC722-C73C-4604-8B5F-F02DBA6148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B70BCA-3511-4024-AE2E-71C15B51A4A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DE53314-9E8D-4C1F-943B-69D39B4598DF}">
      <dgm:prSet/>
      <dgm:spPr/>
      <dgm:t>
        <a:bodyPr/>
        <a:lstStyle/>
        <a:p>
          <a:r>
            <a:rPr lang="vi-VN"/>
            <a:t>Identify students using RFID</a:t>
          </a:r>
          <a:endParaRPr lang="en-US"/>
        </a:p>
      </dgm:t>
    </dgm:pt>
    <dgm:pt modelId="{BD77B4C5-CFE1-47F8-B5C7-53F6B7A4E75B}" type="parTrans" cxnId="{DA6AEA41-4F2E-440E-B568-08FDC94DDF8F}">
      <dgm:prSet/>
      <dgm:spPr/>
      <dgm:t>
        <a:bodyPr/>
        <a:lstStyle/>
        <a:p>
          <a:endParaRPr lang="en-US"/>
        </a:p>
      </dgm:t>
    </dgm:pt>
    <dgm:pt modelId="{E2E8A8C9-E78E-4D4F-815E-48A9D7CF5727}" type="sibTrans" cxnId="{DA6AEA41-4F2E-440E-B568-08FDC94DDF8F}">
      <dgm:prSet/>
      <dgm:spPr/>
      <dgm:t>
        <a:bodyPr/>
        <a:lstStyle/>
        <a:p>
          <a:endParaRPr lang="en-US"/>
        </a:p>
      </dgm:t>
    </dgm:pt>
    <dgm:pt modelId="{87DAFCE3-E399-4139-BC09-A7E06ADC0A83}">
      <dgm:prSet/>
      <dgm:spPr/>
      <dgm:t>
        <a:bodyPr/>
        <a:lstStyle/>
        <a:p>
          <a:r>
            <a:rPr lang="vi-VN"/>
            <a:t>Identify students using face recognition</a:t>
          </a:r>
          <a:endParaRPr lang="en-US"/>
        </a:p>
      </dgm:t>
    </dgm:pt>
    <dgm:pt modelId="{64748E94-7817-4B4C-AB0F-A2E68A99CAFE}" type="parTrans" cxnId="{4785DA6A-F00D-4EBF-BA66-661ADF7D6204}">
      <dgm:prSet/>
      <dgm:spPr/>
      <dgm:t>
        <a:bodyPr/>
        <a:lstStyle/>
        <a:p>
          <a:endParaRPr lang="en-US"/>
        </a:p>
      </dgm:t>
    </dgm:pt>
    <dgm:pt modelId="{E60407EE-A74C-44EA-9484-5A21087B228D}" type="sibTrans" cxnId="{4785DA6A-F00D-4EBF-BA66-661ADF7D6204}">
      <dgm:prSet/>
      <dgm:spPr/>
      <dgm:t>
        <a:bodyPr/>
        <a:lstStyle/>
        <a:p>
          <a:endParaRPr lang="en-US"/>
        </a:p>
      </dgm:t>
    </dgm:pt>
    <dgm:pt modelId="{58F8F331-A1AF-4E95-9D5F-9B3AA44BE5C8}">
      <dgm:prSet/>
      <dgm:spPr/>
      <dgm:t>
        <a:bodyPr/>
        <a:lstStyle/>
        <a:p>
          <a:r>
            <a:rPr lang="vi-VN"/>
            <a:t>Register courses and subject on the system</a:t>
          </a:r>
          <a:endParaRPr lang="en-US"/>
        </a:p>
      </dgm:t>
    </dgm:pt>
    <dgm:pt modelId="{9556B9B4-B429-4441-A67C-A47E3226A4E7}" type="parTrans" cxnId="{76C55EED-8593-4D71-B21F-8D839CB935B4}">
      <dgm:prSet/>
      <dgm:spPr/>
      <dgm:t>
        <a:bodyPr/>
        <a:lstStyle/>
        <a:p>
          <a:endParaRPr lang="en-US"/>
        </a:p>
      </dgm:t>
    </dgm:pt>
    <dgm:pt modelId="{EF965EAD-3059-444D-B1A5-FF29F8616B35}" type="sibTrans" cxnId="{76C55EED-8593-4D71-B21F-8D839CB935B4}">
      <dgm:prSet/>
      <dgm:spPr/>
      <dgm:t>
        <a:bodyPr/>
        <a:lstStyle/>
        <a:p>
          <a:endParaRPr lang="en-US"/>
        </a:p>
      </dgm:t>
    </dgm:pt>
    <dgm:pt modelId="{90DEDBC6-A786-4FB5-B007-FA10C0729C4D}">
      <dgm:prSet/>
      <dgm:spPr/>
      <dgm:t>
        <a:bodyPr/>
        <a:lstStyle/>
        <a:p>
          <a:r>
            <a:rPr lang="vi-VN"/>
            <a:t>Mark attendance on the database</a:t>
          </a:r>
          <a:endParaRPr lang="en-US"/>
        </a:p>
      </dgm:t>
    </dgm:pt>
    <dgm:pt modelId="{BF219C97-5C82-4425-909F-FF1D916AD942}" type="parTrans" cxnId="{6CABCEDF-E45D-4789-BABF-FD38FD5ED815}">
      <dgm:prSet/>
      <dgm:spPr/>
      <dgm:t>
        <a:bodyPr/>
        <a:lstStyle/>
        <a:p>
          <a:endParaRPr lang="en-US"/>
        </a:p>
      </dgm:t>
    </dgm:pt>
    <dgm:pt modelId="{4F958035-9BF2-4A47-9553-C82A86D6AAAA}" type="sibTrans" cxnId="{6CABCEDF-E45D-4789-BABF-FD38FD5ED815}">
      <dgm:prSet/>
      <dgm:spPr/>
      <dgm:t>
        <a:bodyPr/>
        <a:lstStyle/>
        <a:p>
          <a:endParaRPr lang="en-US"/>
        </a:p>
      </dgm:t>
    </dgm:pt>
    <dgm:pt modelId="{E1A268BB-60F4-413B-BDFD-C151144A42B9}">
      <dgm:prSet/>
      <dgm:spPr/>
      <dgm:t>
        <a:bodyPr/>
        <a:lstStyle/>
        <a:p>
          <a:r>
            <a:rPr lang="vi-VN"/>
            <a:t>Check whether the student attended to correct session</a:t>
          </a:r>
          <a:endParaRPr lang="en-US"/>
        </a:p>
      </dgm:t>
    </dgm:pt>
    <dgm:pt modelId="{EDE531D1-7E00-411E-99CD-A51DB199B73E}" type="parTrans" cxnId="{745B3778-E07E-4A88-9F48-BA6FBBF512BC}">
      <dgm:prSet/>
      <dgm:spPr/>
      <dgm:t>
        <a:bodyPr/>
        <a:lstStyle/>
        <a:p>
          <a:endParaRPr lang="en-US"/>
        </a:p>
      </dgm:t>
    </dgm:pt>
    <dgm:pt modelId="{9EA04D09-93B3-4C2C-B708-5369B3CE5DFC}" type="sibTrans" cxnId="{745B3778-E07E-4A88-9F48-BA6FBBF512BC}">
      <dgm:prSet/>
      <dgm:spPr/>
      <dgm:t>
        <a:bodyPr/>
        <a:lstStyle/>
        <a:p>
          <a:endParaRPr lang="en-US"/>
        </a:p>
      </dgm:t>
    </dgm:pt>
    <dgm:pt modelId="{10D8631E-6219-43F1-8611-406B047A9CF9}">
      <dgm:prSet/>
      <dgm:spPr/>
      <dgm:t>
        <a:bodyPr/>
        <a:lstStyle/>
        <a:p>
          <a:r>
            <a:rPr lang="vi-VN"/>
            <a:t>Send notification emails to students</a:t>
          </a:r>
          <a:endParaRPr lang="en-US"/>
        </a:p>
      </dgm:t>
    </dgm:pt>
    <dgm:pt modelId="{6B46A74B-41F2-4CDE-A8EA-C97A9651085E}" type="parTrans" cxnId="{E475B160-92AE-4408-BF06-3C73221C22EC}">
      <dgm:prSet/>
      <dgm:spPr/>
      <dgm:t>
        <a:bodyPr/>
        <a:lstStyle/>
        <a:p>
          <a:endParaRPr lang="en-US"/>
        </a:p>
      </dgm:t>
    </dgm:pt>
    <dgm:pt modelId="{645F10F3-04B5-484B-BB75-D5115F7823B7}" type="sibTrans" cxnId="{E475B160-92AE-4408-BF06-3C73221C22EC}">
      <dgm:prSet/>
      <dgm:spPr/>
      <dgm:t>
        <a:bodyPr/>
        <a:lstStyle/>
        <a:p>
          <a:endParaRPr lang="en-US"/>
        </a:p>
      </dgm:t>
    </dgm:pt>
    <dgm:pt modelId="{23A59BFE-673F-4123-B803-60FADA2B12FC}">
      <dgm:prSet/>
      <dgm:spPr/>
      <dgm:t>
        <a:bodyPr/>
        <a:lstStyle/>
        <a:p>
          <a:r>
            <a:rPr lang="vi-VN"/>
            <a:t>Generate attendance reports</a:t>
          </a:r>
          <a:endParaRPr lang="en-US"/>
        </a:p>
      </dgm:t>
    </dgm:pt>
    <dgm:pt modelId="{261F8ECB-226E-45D7-BF70-5FA71A0B7640}" type="parTrans" cxnId="{ADE2BEAB-08FF-4793-BE1E-FF471020E97C}">
      <dgm:prSet/>
      <dgm:spPr/>
      <dgm:t>
        <a:bodyPr/>
        <a:lstStyle/>
        <a:p>
          <a:endParaRPr lang="en-US"/>
        </a:p>
      </dgm:t>
    </dgm:pt>
    <dgm:pt modelId="{DDC56A2D-5A67-4979-B2BB-07E178CDAC30}" type="sibTrans" cxnId="{ADE2BEAB-08FF-4793-BE1E-FF471020E97C}">
      <dgm:prSet/>
      <dgm:spPr/>
      <dgm:t>
        <a:bodyPr/>
        <a:lstStyle/>
        <a:p>
          <a:endParaRPr lang="en-US"/>
        </a:p>
      </dgm:t>
    </dgm:pt>
    <dgm:pt modelId="{DEB60EAA-8779-4616-B406-6EF5826562A4}" type="pres">
      <dgm:prSet presAssocID="{09B70BCA-3511-4024-AE2E-71C15B51A4AC}" presName="vert0" presStyleCnt="0">
        <dgm:presLayoutVars>
          <dgm:dir/>
          <dgm:animOne val="branch"/>
          <dgm:animLvl val="lvl"/>
        </dgm:presLayoutVars>
      </dgm:prSet>
      <dgm:spPr/>
    </dgm:pt>
    <dgm:pt modelId="{12A11BED-6E9A-4C3A-80AC-C5FD0DFA1DD5}" type="pres">
      <dgm:prSet presAssocID="{DDE53314-9E8D-4C1F-943B-69D39B4598DF}" presName="thickLine" presStyleLbl="alignNode1" presStyleIdx="0" presStyleCnt="7"/>
      <dgm:spPr/>
    </dgm:pt>
    <dgm:pt modelId="{498D19E4-E976-4E3D-9DA3-21FCCD74968D}" type="pres">
      <dgm:prSet presAssocID="{DDE53314-9E8D-4C1F-943B-69D39B4598DF}" presName="horz1" presStyleCnt="0"/>
      <dgm:spPr/>
    </dgm:pt>
    <dgm:pt modelId="{80108430-8DF0-4B6D-A742-128B8551D1EF}" type="pres">
      <dgm:prSet presAssocID="{DDE53314-9E8D-4C1F-943B-69D39B4598DF}" presName="tx1" presStyleLbl="revTx" presStyleIdx="0" presStyleCnt="7"/>
      <dgm:spPr/>
    </dgm:pt>
    <dgm:pt modelId="{3E484DD3-E6C8-4FDD-AB56-7202D56E1CB9}" type="pres">
      <dgm:prSet presAssocID="{DDE53314-9E8D-4C1F-943B-69D39B4598DF}" presName="vert1" presStyleCnt="0"/>
      <dgm:spPr/>
    </dgm:pt>
    <dgm:pt modelId="{EA026533-BF36-4548-85C0-74D13F289486}" type="pres">
      <dgm:prSet presAssocID="{87DAFCE3-E399-4139-BC09-A7E06ADC0A83}" presName="thickLine" presStyleLbl="alignNode1" presStyleIdx="1" presStyleCnt="7"/>
      <dgm:spPr/>
    </dgm:pt>
    <dgm:pt modelId="{B42AF543-130D-48C5-92AA-111C1104C9C1}" type="pres">
      <dgm:prSet presAssocID="{87DAFCE3-E399-4139-BC09-A7E06ADC0A83}" presName="horz1" presStyleCnt="0"/>
      <dgm:spPr/>
    </dgm:pt>
    <dgm:pt modelId="{84588BBD-E77A-4EF4-B4F8-40260246A90B}" type="pres">
      <dgm:prSet presAssocID="{87DAFCE3-E399-4139-BC09-A7E06ADC0A83}" presName="tx1" presStyleLbl="revTx" presStyleIdx="1" presStyleCnt="7"/>
      <dgm:spPr/>
    </dgm:pt>
    <dgm:pt modelId="{6DE7E83E-B204-4A14-AFB0-B831377F586E}" type="pres">
      <dgm:prSet presAssocID="{87DAFCE3-E399-4139-BC09-A7E06ADC0A83}" presName="vert1" presStyleCnt="0"/>
      <dgm:spPr/>
    </dgm:pt>
    <dgm:pt modelId="{1BA80786-BC88-4F04-BB0B-C19ED0BA4843}" type="pres">
      <dgm:prSet presAssocID="{58F8F331-A1AF-4E95-9D5F-9B3AA44BE5C8}" presName="thickLine" presStyleLbl="alignNode1" presStyleIdx="2" presStyleCnt="7"/>
      <dgm:spPr/>
    </dgm:pt>
    <dgm:pt modelId="{85AB8593-E035-4E8F-9858-DB49F84543BE}" type="pres">
      <dgm:prSet presAssocID="{58F8F331-A1AF-4E95-9D5F-9B3AA44BE5C8}" presName="horz1" presStyleCnt="0"/>
      <dgm:spPr/>
    </dgm:pt>
    <dgm:pt modelId="{445916F7-170C-4309-B14E-2EA48C332890}" type="pres">
      <dgm:prSet presAssocID="{58F8F331-A1AF-4E95-9D5F-9B3AA44BE5C8}" presName="tx1" presStyleLbl="revTx" presStyleIdx="2" presStyleCnt="7"/>
      <dgm:spPr/>
    </dgm:pt>
    <dgm:pt modelId="{52BE4F3A-8F3F-465C-B89C-48C0ECD935CD}" type="pres">
      <dgm:prSet presAssocID="{58F8F331-A1AF-4E95-9D5F-9B3AA44BE5C8}" presName="vert1" presStyleCnt="0"/>
      <dgm:spPr/>
    </dgm:pt>
    <dgm:pt modelId="{66E41313-1FF3-4B70-9D5B-EEA99C999790}" type="pres">
      <dgm:prSet presAssocID="{90DEDBC6-A786-4FB5-B007-FA10C0729C4D}" presName="thickLine" presStyleLbl="alignNode1" presStyleIdx="3" presStyleCnt="7"/>
      <dgm:spPr/>
    </dgm:pt>
    <dgm:pt modelId="{A7A313BA-4CC7-47D6-9F53-B7226D523430}" type="pres">
      <dgm:prSet presAssocID="{90DEDBC6-A786-4FB5-B007-FA10C0729C4D}" presName="horz1" presStyleCnt="0"/>
      <dgm:spPr/>
    </dgm:pt>
    <dgm:pt modelId="{F6B22195-DB4C-4424-8839-A6EBAAB9393C}" type="pres">
      <dgm:prSet presAssocID="{90DEDBC6-A786-4FB5-B007-FA10C0729C4D}" presName="tx1" presStyleLbl="revTx" presStyleIdx="3" presStyleCnt="7"/>
      <dgm:spPr/>
    </dgm:pt>
    <dgm:pt modelId="{56D27753-4FF5-4DEC-98FE-97F48ED72477}" type="pres">
      <dgm:prSet presAssocID="{90DEDBC6-A786-4FB5-B007-FA10C0729C4D}" presName="vert1" presStyleCnt="0"/>
      <dgm:spPr/>
    </dgm:pt>
    <dgm:pt modelId="{0F833AA6-768F-4019-9B0F-08A00E58BDD9}" type="pres">
      <dgm:prSet presAssocID="{E1A268BB-60F4-413B-BDFD-C151144A42B9}" presName="thickLine" presStyleLbl="alignNode1" presStyleIdx="4" presStyleCnt="7"/>
      <dgm:spPr/>
    </dgm:pt>
    <dgm:pt modelId="{324F0323-8513-4ECE-9580-982E3CEB56BF}" type="pres">
      <dgm:prSet presAssocID="{E1A268BB-60F4-413B-BDFD-C151144A42B9}" presName="horz1" presStyleCnt="0"/>
      <dgm:spPr/>
    </dgm:pt>
    <dgm:pt modelId="{50D05A2F-0CCD-4F2E-A306-471F9CB47187}" type="pres">
      <dgm:prSet presAssocID="{E1A268BB-60F4-413B-BDFD-C151144A42B9}" presName="tx1" presStyleLbl="revTx" presStyleIdx="4" presStyleCnt="7"/>
      <dgm:spPr/>
    </dgm:pt>
    <dgm:pt modelId="{20B98BB7-B06E-4A0C-8968-0506DE99DB6C}" type="pres">
      <dgm:prSet presAssocID="{E1A268BB-60F4-413B-BDFD-C151144A42B9}" presName="vert1" presStyleCnt="0"/>
      <dgm:spPr/>
    </dgm:pt>
    <dgm:pt modelId="{92E9390E-015B-4757-A856-9A548752264A}" type="pres">
      <dgm:prSet presAssocID="{10D8631E-6219-43F1-8611-406B047A9CF9}" presName="thickLine" presStyleLbl="alignNode1" presStyleIdx="5" presStyleCnt="7"/>
      <dgm:spPr/>
    </dgm:pt>
    <dgm:pt modelId="{2FF60A4C-3652-43B8-9611-77AD2F31B4EF}" type="pres">
      <dgm:prSet presAssocID="{10D8631E-6219-43F1-8611-406B047A9CF9}" presName="horz1" presStyleCnt="0"/>
      <dgm:spPr/>
    </dgm:pt>
    <dgm:pt modelId="{9F7222D0-DA29-4A2F-AD00-41BC84FFD36E}" type="pres">
      <dgm:prSet presAssocID="{10D8631E-6219-43F1-8611-406B047A9CF9}" presName="tx1" presStyleLbl="revTx" presStyleIdx="5" presStyleCnt="7"/>
      <dgm:spPr/>
    </dgm:pt>
    <dgm:pt modelId="{ABA327B1-BDBE-4336-B0B1-AFCF14923A29}" type="pres">
      <dgm:prSet presAssocID="{10D8631E-6219-43F1-8611-406B047A9CF9}" presName="vert1" presStyleCnt="0"/>
      <dgm:spPr/>
    </dgm:pt>
    <dgm:pt modelId="{96516898-082A-4809-95D3-F76876EFBABA}" type="pres">
      <dgm:prSet presAssocID="{23A59BFE-673F-4123-B803-60FADA2B12FC}" presName="thickLine" presStyleLbl="alignNode1" presStyleIdx="6" presStyleCnt="7"/>
      <dgm:spPr/>
    </dgm:pt>
    <dgm:pt modelId="{33B45A6E-30AD-4DE7-826A-60EE4AD02671}" type="pres">
      <dgm:prSet presAssocID="{23A59BFE-673F-4123-B803-60FADA2B12FC}" presName="horz1" presStyleCnt="0"/>
      <dgm:spPr/>
    </dgm:pt>
    <dgm:pt modelId="{4A10D3B6-CF85-4477-B2C3-EBDB79635A3F}" type="pres">
      <dgm:prSet presAssocID="{23A59BFE-673F-4123-B803-60FADA2B12FC}" presName="tx1" presStyleLbl="revTx" presStyleIdx="6" presStyleCnt="7"/>
      <dgm:spPr/>
    </dgm:pt>
    <dgm:pt modelId="{54C77BCC-4BE7-4BA6-9A85-374BBFF62FE2}" type="pres">
      <dgm:prSet presAssocID="{23A59BFE-673F-4123-B803-60FADA2B12FC}" presName="vert1" presStyleCnt="0"/>
      <dgm:spPr/>
    </dgm:pt>
  </dgm:ptLst>
  <dgm:cxnLst>
    <dgm:cxn modelId="{526CF730-9917-4B89-908F-C783092CEA07}" type="presOf" srcId="{DDE53314-9E8D-4C1F-943B-69D39B4598DF}" destId="{80108430-8DF0-4B6D-A742-128B8551D1EF}" srcOrd="0" destOrd="0" presId="urn:microsoft.com/office/officeart/2008/layout/LinedList"/>
    <dgm:cxn modelId="{F592E532-D91C-4394-A03C-AD470E49D675}" type="presOf" srcId="{E1A268BB-60F4-413B-BDFD-C151144A42B9}" destId="{50D05A2F-0CCD-4F2E-A306-471F9CB47187}" srcOrd="0" destOrd="0" presId="urn:microsoft.com/office/officeart/2008/layout/LinedList"/>
    <dgm:cxn modelId="{E475B160-92AE-4408-BF06-3C73221C22EC}" srcId="{09B70BCA-3511-4024-AE2E-71C15B51A4AC}" destId="{10D8631E-6219-43F1-8611-406B047A9CF9}" srcOrd="5" destOrd="0" parTransId="{6B46A74B-41F2-4CDE-A8EA-C97A9651085E}" sibTransId="{645F10F3-04B5-484B-BB75-D5115F7823B7}"/>
    <dgm:cxn modelId="{DA6AEA41-4F2E-440E-B568-08FDC94DDF8F}" srcId="{09B70BCA-3511-4024-AE2E-71C15B51A4AC}" destId="{DDE53314-9E8D-4C1F-943B-69D39B4598DF}" srcOrd="0" destOrd="0" parTransId="{BD77B4C5-CFE1-47F8-B5C7-53F6B7A4E75B}" sibTransId="{E2E8A8C9-E78E-4D4F-815E-48A9D7CF5727}"/>
    <dgm:cxn modelId="{4785DA6A-F00D-4EBF-BA66-661ADF7D6204}" srcId="{09B70BCA-3511-4024-AE2E-71C15B51A4AC}" destId="{87DAFCE3-E399-4139-BC09-A7E06ADC0A83}" srcOrd="1" destOrd="0" parTransId="{64748E94-7817-4B4C-AB0F-A2E68A99CAFE}" sibTransId="{E60407EE-A74C-44EA-9484-5A21087B228D}"/>
    <dgm:cxn modelId="{C457776F-E2E0-4713-8429-21BBFB81D1EB}" type="presOf" srcId="{90DEDBC6-A786-4FB5-B007-FA10C0729C4D}" destId="{F6B22195-DB4C-4424-8839-A6EBAAB9393C}" srcOrd="0" destOrd="0" presId="urn:microsoft.com/office/officeart/2008/layout/LinedList"/>
    <dgm:cxn modelId="{745B3778-E07E-4A88-9F48-BA6FBBF512BC}" srcId="{09B70BCA-3511-4024-AE2E-71C15B51A4AC}" destId="{E1A268BB-60F4-413B-BDFD-C151144A42B9}" srcOrd="4" destOrd="0" parTransId="{EDE531D1-7E00-411E-99CD-A51DB199B73E}" sibTransId="{9EA04D09-93B3-4C2C-B708-5369B3CE5DFC}"/>
    <dgm:cxn modelId="{20864B79-5606-4C41-8267-7923A0A9716A}" type="presOf" srcId="{58F8F331-A1AF-4E95-9D5F-9B3AA44BE5C8}" destId="{445916F7-170C-4309-B14E-2EA48C332890}" srcOrd="0" destOrd="0" presId="urn:microsoft.com/office/officeart/2008/layout/LinedList"/>
    <dgm:cxn modelId="{2212B68D-92CD-4A9D-A407-FC4A55D8A4ED}" type="presOf" srcId="{10D8631E-6219-43F1-8611-406B047A9CF9}" destId="{9F7222D0-DA29-4A2F-AD00-41BC84FFD36E}" srcOrd="0" destOrd="0" presId="urn:microsoft.com/office/officeart/2008/layout/LinedList"/>
    <dgm:cxn modelId="{297CCB8F-5BE9-40FC-B8B4-2DD526B2650F}" type="presOf" srcId="{87DAFCE3-E399-4139-BC09-A7E06ADC0A83}" destId="{84588BBD-E77A-4EF4-B4F8-40260246A90B}" srcOrd="0" destOrd="0" presId="urn:microsoft.com/office/officeart/2008/layout/LinedList"/>
    <dgm:cxn modelId="{38269BA1-0A8B-4148-A41C-31802DA93CC5}" type="presOf" srcId="{23A59BFE-673F-4123-B803-60FADA2B12FC}" destId="{4A10D3B6-CF85-4477-B2C3-EBDB79635A3F}" srcOrd="0" destOrd="0" presId="urn:microsoft.com/office/officeart/2008/layout/LinedList"/>
    <dgm:cxn modelId="{ADE2BEAB-08FF-4793-BE1E-FF471020E97C}" srcId="{09B70BCA-3511-4024-AE2E-71C15B51A4AC}" destId="{23A59BFE-673F-4123-B803-60FADA2B12FC}" srcOrd="6" destOrd="0" parTransId="{261F8ECB-226E-45D7-BF70-5FA71A0B7640}" sibTransId="{DDC56A2D-5A67-4979-B2BB-07E178CDAC30}"/>
    <dgm:cxn modelId="{17D3EDB8-3A30-4B12-B215-7BED730AC699}" type="presOf" srcId="{09B70BCA-3511-4024-AE2E-71C15B51A4AC}" destId="{DEB60EAA-8779-4616-B406-6EF5826562A4}" srcOrd="0" destOrd="0" presId="urn:microsoft.com/office/officeart/2008/layout/LinedList"/>
    <dgm:cxn modelId="{6CABCEDF-E45D-4789-BABF-FD38FD5ED815}" srcId="{09B70BCA-3511-4024-AE2E-71C15B51A4AC}" destId="{90DEDBC6-A786-4FB5-B007-FA10C0729C4D}" srcOrd="3" destOrd="0" parTransId="{BF219C97-5C82-4425-909F-FF1D916AD942}" sibTransId="{4F958035-9BF2-4A47-9553-C82A86D6AAAA}"/>
    <dgm:cxn modelId="{76C55EED-8593-4D71-B21F-8D839CB935B4}" srcId="{09B70BCA-3511-4024-AE2E-71C15B51A4AC}" destId="{58F8F331-A1AF-4E95-9D5F-9B3AA44BE5C8}" srcOrd="2" destOrd="0" parTransId="{9556B9B4-B429-4441-A67C-A47E3226A4E7}" sibTransId="{EF965EAD-3059-444D-B1A5-FF29F8616B35}"/>
    <dgm:cxn modelId="{CC034016-E5E2-4374-BD8A-F55AAF994E59}" type="presParOf" srcId="{DEB60EAA-8779-4616-B406-6EF5826562A4}" destId="{12A11BED-6E9A-4C3A-80AC-C5FD0DFA1DD5}" srcOrd="0" destOrd="0" presId="urn:microsoft.com/office/officeart/2008/layout/LinedList"/>
    <dgm:cxn modelId="{0BFCF5F7-E021-4A0D-9458-5315AD70D22C}" type="presParOf" srcId="{DEB60EAA-8779-4616-B406-6EF5826562A4}" destId="{498D19E4-E976-4E3D-9DA3-21FCCD74968D}" srcOrd="1" destOrd="0" presId="urn:microsoft.com/office/officeart/2008/layout/LinedList"/>
    <dgm:cxn modelId="{7FC4CAF3-7FD9-42C7-A5D9-8F8F52923327}" type="presParOf" srcId="{498D19E4-E976-4E3D-9DA3-21FCCD74968D}" destId="{80108430-8DF0-4B6D-A742-128B8551D1EF}" srcOrd="0" destOrd="0" presId="urn:microsoft.com/office/officeart/2008/layout/LinedList"/>
    <dgm:cxn modelId="{A1F23395-B449-4583-ACC5-56CAFDEE97E6}" type="presParOf" srcId="{498D19E4-E976-4E3D-9DA3-21FCCD74968D}" destId="{3E484DD3-E6C8-4FDD-AB56-7202D56E1CB9}" srcOrd="1" destOrd="0" presId="urn:microsoft.com/office/officeart/2008/layout/LinedList"/>
    <dgm:cxn modelId="{A0014D3C-8C0C-490A-B030-F9F9AD7398D1}" type="presParOf" srcId="{DEB60EAA-8779-4616-B406-6EF5826562A4}" destId="{EA026533-BF36-4548-85C0-74D13F289486}" srcOrd="2" destOrd="0" presId="urn:microsoft.com/office/officeart/2008/layout/LinedList"/>
    <dgm:cxn modelId="{BFCB6176-0BCB-4C3F-ADF4-454A4CA2AAA3}" type="presParOf" srcId="{DEB60EAA-8779-4616-B406-6EF5826562A4}" destId="{B42AF543-130D-48C5-92AA-111C1104C9C1}" srcOrd="3" destOrd="0" presId="urn:microsoft.com/office/officeart/2008/layout/LinedList"/>
    <dgm:cxn modelId="{F6D8697E-EF12-4C1E-A857-1E12320DB6EA}" type="presParOf" srcId="{B42AF543-130D-48C5-92AA-111C1104C9C1}" destId="{84588BBD-E77A-4EF4-B4F8-40260246A90B}" srcOrd="0" destOrd="0" presId="urn:microsoft.com/office/officeart/2008/layout/LinedList"/>
    <dgm:cxn modelId="{D6D10E6C-D2F4-4E8A-9DF8-277F213080D4}" type="presParOf" srcId="{B42AF543-130D-48C5-92AA-111C1104C9C1}" destId="{6DE7E83E-B204-4A14-AFB0-B831377F586E}" srcOrd="1" destOrd="0" presId="urn:microsoft.com/office/officeart/2008/layout/LinedList"/>
    <dgm:cxn modelId="{FC424EE8-0CFC-46EC-BC3B-E0DA0E7DE168}" type="presParOf" srcId="{DEB60EAA-8779-4616-B406-6EF5826562A4}" destId="{1BA80786-BC88-4F04-BB0B-C19ED0BA4843}" srcOrd="4" destOrd="0" presId="urn:microsoft.com/office/officeart/2008/layout/LinedList"/>
    <dgm:cxn modelId="{53BCA4F2-90C3-41FA-8142-DB0951ECE8F8}" type="presParOf" srcId="{DEB60EAA-8779-4616-B406-6EF5826562A4}" destId="{85AB8593-E035-4E8F-9858-DB49F84543BE}" srcOrd="5" destOrd="0" presId="urn:microsoft.com/office/officeart/2008/layout/LinedList"/>
    <dgm:cxn modelId="{CD84534A-DEB1-4B85-8279-BCD1FE226B75}" type="presParOf" srcId="{85AB8593-E035-4E8F-9858-DB49F84543BE}" destId="{445916F7-170C-4309-B14E-2EA48C332890}" srcOrd="0" destOrd="0" presId="urn:microsoft.com/office/officeart/2008/layout/LinedList"/>
    <dgm:cxn modelId="{52FF2F14-ECEF-4E9F-BA99-F25998E41B6A}" type="presParOf" srcId="{85AB8593-E035-4E8F-9858-DB49F84543BE}" destId="{52BE4F3A-8F3F-465C-B89C-48C0ECD935CD}" srcOrd="1" destOrd="0" presId="urn:microsoft.com/office/officeart/2008/layout/LinedList"/>
    <dgm:cxn modelId="{A237BDA6-D1D6-4576-A08A-3404B8B1D38A}" type="presParOf" srcId="{DEB60EAA-8779-4616-B406-6EF5826562A4}" destId="{66E41313-1FF3-4B70-9D5B-EEA99C999790}" srcOrd="6" destOrd="0" presId="urn:microsoft.com/office/officeart/2008/layout/LinedList"/>
    <dgm:cxn modelId="{E0D5E71A-C292-4ED8-BE10-B3C50113FFC0}" type="presParOf" srcId="{DEB60EAA-8779-4616-B406-6EF5826562A4}" destId="{A7A313BA-4CC7-47D6-9F53-B7226D523430}" srcOrd="7" destOrd="0" presId="urn:microsoft.com/office/officeart/2008/layout/LinedList"/>
    <dgm:cxn modelId="{9F298AF3-3A41-46DE-88BB-71C526BD5518}" type="presParOf" srcId="{A7A313BA-4CC7-47D6-9F53-B7226D523430}" destId="{F6B22195-DB4C-4424-8839-A6EBAAB9393C}" srcOrd="0" destOrd="0" presId="urn:microsoft.com/office/officeart/2008/layout/LinedList"/>
    <dgm:cxn modelId="{3F178EA4-476C-40D5-9E5B-D7756F389A72}" type="presParOf" srcId="{A7A313BA-4CC7-47D6-9F53-B7226D523430}" destId="{56D27753-4FF5-4DEC-98FE-97F48ED72477}" srcOrd="1" destOrd="0" presId="urn:microsoft.com/office/officeart/2008/layout/LinedList"/>
    <dgm:cxn modelId="{25C5FFF1-E3EC-4FD1-B3B2-F906B1EC81F7}" type="presParOf" srcId="{DEB60EAA-8779-4616-B406-6EF5826562A4}" destId="{0F833AA6-768F-4019-9B0F-08A00E58BDD9}" srcOrd="8" destOrd="0" presId="urn:microsoft.com/office/officeart/2008/layout/LinedList"/>
    <dgm:cxn modelId="{C687EB24-A218-4EEF-9120-530F2064E982}" type="presParOf" srcId="{DEB60EAA-8779-4616-B406-6EF5826562A4}" destId="{324F0323-8513-4ECE-9580-982E3CEB56BF}" srcOrd="9" destOrd="0" presId="urn:microsoft.com/office/officeart/2008/layout/LinedList"/>
    <dgm:cxn modelId="{8DDA8CBF-03EE-42E0-9C3F-8A8661433497}" type="presParOf" srcId="{324F0323-8513-4ECE-9580-982E3CEB56BF}" destId="{50D05A2F-0CCD-4F2E-A306-471F9CB47187}" srcOrd="0" destOrd="0" presId="urn:microsoft.com/office/officeart/2008/layout/LinedList"/>
    <dgm:cxn modelId="{AF39DC96-D6C8-427B-960F-62F73A5DA4F0}" type="presParOf" srcId="{324F0323-8513-4ECE-9580-982E3CEB56BF}" destId="{20B98BB7-B06E-4A0C-8968-0506DE99DB6C}" srcOrd="1" destOrd="0" presId="urn:microsoft.com/office/officeart/2008/layout/LinedList"/>
    <dgm:cxn modelId="{07E93541-F885-4FCD-8B06-4CB3D92058AB}" type="presParOf" srcId="{DEB60EAA-8779-4616-B406-6EF5826562A4}" destId="{92E9390E-015B-4757-A856-9A548752264A}" srcOrd="10" destOrd="0" presId="urn:microsoft.com/office/officeart/2008/layout/LinedList"/>
    <dgm:cxn modelId="{A614D6AA-6989-4D3F-883D-813F8AB8FAA3}" type="presParOf" srcId="{DEB60EAA-8779-4616-B406-6EF5826562A4}" destId="{2FF60A4C-3652-43B8-9611-77AD2F31B4EF}" srcOrd="11" destOrd="0" presId="urn:microsoft.com/office/officeart/2008/layout/LinedList"/>
    <dgm:cxn modelId="{65B835AB-3E33-42CE-8BD7-7CD1786EE4AF}" type="presParOf" srcId="{2FF60A4C-3652-43B8-9611-77AD2F31B4EF}" destId="{9F7222D0-DA29-4A2F-AD00-41BC84FFD36E}" srcOrd="0" destOrd="0" presId="urn:microsoft.com/office/officeart/2008/layout/LinedList"/>
    <dgm:cxn modelId="{6BFF6B49-404A-4E2E-A295-883A13206E6D}" type="presParOf" srcId="{2FF60A4C-3652-43B8-9611-77AD2F31B4EF}" destId="{ABA327B1-BDBE-4336-B0B1-AFCF14923A29}" srcOrd="1" destOrd="0" presId="urn:microsoft.com/office/officeart/2008/layout/LinedList"/>
    <dgm:cxn modelId="{AA6249FA-6FA8-4A71-AF13-B5F99A294A04}" type="presParOf" srcId="{DEB60EAA-8779-4616-B406-6EF5826562A4}" destId="{96516898-082A-4809-95D3-F76876EFBABA}" srcOrd="12" destOrd="0" presId="urn:microsoft.com/office/officeart/2008/layout/LinedList"/>
    <dgm:cxn modelId="{8E09C4F9-9575-4468-85B2-85DA9A0BC64C}" type="presParOf" srcId="{DEB60EAA-8779-4616-B406-6EF5826562A4}" destId="{33B45A6E-30AD-4DE7-826A-60EE4AD02671}" srcOrd="13" destOrd="0" presId="urn:microsoft.com/office/officeart/2008/layout/LinedList"/>
    <dgm:cxn modelId="{CB5CFD77-AB6C-4DCF-824A-50A67F3C43B8}" type="presParOf" srcId="{33B45A6E-30AD-4DE7-826A-60EE4AD02671}" destId="{4A10D3B6-CF85-4477-B2C3-EBDB79635A3F}" srcOrd="0" destOrd="0" presId="urn:microsoft.com/office/officeart/2008/layout/LinedList"/>
    <dgm:cxn modelId="{54F06E44-B65A-45BA-9DCE-C029929953CD}" type="presParOf" srcId="{33B45A6E-30AD-4DE7-826A-60EE4AD02671}" destId="{54C77BCC-4BE7-4BA6-9A85-374BBFF62F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5E598D-47B6-418E-A6E4-EDB0F501E73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3F77198-1877-490F-B203-6D7C263C672F}">
      <dgm:prSet/>
      <dgm:spPr/>
      <dgm:t>
        <a:bodyPr/>
        <a:lstStyle/>
        <a:p>
          <a:r>
            <a:rPr lang="vi-VN"/>
            <a:t>Planning</a:t>
          </a:r>
          <a:endParaRPr lang="en-US"/>
        </a:p>
      </dgm:t>
    </dgm:pt>
    <dgm:pt modelId="{5687BB08-CADB-43E6-B9AC-A7A542713C03}" type="parTrans" cxnId="{84DF6E4A-6A70-4349-9A12-0E7504362CFA}">
      <dgm:prSet/>
      <dgm:spPr/>
      <dgm:t>
        <a:bodyPr/>
        <a:lstStyle/>
        <a:p>
          <a:endParaRPr lang="en-US"/>
        </a:p>
      </dgm:t>
    </dgm:pt>
    <dgm:pt modelId="{73DEA97D-4474-440B-9FD1-AE2DD1BC5F92}" type="sibTrans" cxnId="{84DF6E4A-6A70-4349-9A12-0E7504362CFA}">
      <dgm:prSet/>
      <dgm:spPr/>
      <dgm:t>
        <a:bodyPr/>
        <a:lstStyle/>
        <a:p>
          <a:endParaRPr lang="en-US"/>
        </a:p>
      </dgm:t>
    </dgm:pt>
    <dgm:pt modelId="{BBDEF5B4-048C-45FF-BA27-B263A116DA9F}">
      <dgm:prSet/>
      <dgm:spPr/>
      <dgm:t>
        <a:bodyPr/>
        <a:lstStyle/>
        <a:p>
          <a:r>
            <a:rPr lang="vi-VN"/>
            <a:t>Analysis</a:t>
          </a:r>
          <a:endParaRPr lang="en-US"/>
        </a:p>
      </dgm:t>
    </dgm:pt>
    <dgm:pt modelId="{0A53CC22-7E7B-4824-9A80-B5C7E411EAED}" type="parTrans" cxnId="{FE9807E4-E110-4C23-9009-7CD4C0E5F0B5}">
      <dgm:prSet/>
      <dgm:spPr/>
      <dgm:t>
        <a:bodyPr/>
        <a:lstStyle/>
        <a:p>
          <a:endParaRPr lang="en-US"/>
        </a:p>
      </dgm:t>
    </dgm:pt>
    <dgm:pt modelId="{6299559C-4A41-416C-B77B-E229E2A847D3}" type="sibTrans" cxnId="{FE9807E4-E110-4C23-9009-7CD4C0E5F0B5}">
      <dgm:prSet/>
      <dgm:spPr/>
      <dgm:t>
        <a:bodyPr/>
        <a:lstStyle/>
        <a:p>
          <a:endParaRPr lang="en-US"/>
        </a:p>
      </dgm:t>
    </dgm:pt>
    <dgm:pt modelId="{7C48C308-E0E9-452E-B7E3-A4ACE626D692}">
      <dgm:prSet/>
      <dgm:spPr/>
      <dgm:t>
        <a:bodyPr/>
        <a:lstStyle/>
        <a:p>
          <a:r>
            <a:rPr lang="vi-VN"/>
            <a:t>Design</a:t>
          </a:r>
          <a:endParaRPr lang="en-US"/>
        </a:p>
      </dgm:t>
    </dgm:pt>
    <dgm:pt modelId="{1C3D71FD-3B7F-4847-9C7B-6D8E57EA342D}" type="parTrans" cxnId="{43156482-94E5-45D6-BB74-F0B168CCB3C3}">
      <dgm:prSet/>
      <dgm:spPr/>
      <dgm:t>
        <a:bodyPr/>
        <a:lstStyle/>
        <a:p>
          <a:endParaRPr lang="en-US"/>
        </a:p>
      </dgm:t>
    </dgm:pt>
    <dgm:pt modelId="{8CFA1A2C-C30F-44EF-9FFB-2A2205450294}" type="sibTrans" cxnId="{43156482-94E5-45D6-BB74-F0B168CCB3C3}">
      <dgm:prSet/>
      <dgm:spPr/>
      <dgm:t>
        <a:bodyPr/>
        <a:lstStyle/>
        <a:p>
          <a:endParaRPr lang="en-US"/>
        </a:p>
      </dgm:t>
    </dgm:pt>
    <dgm:pt modelId="{5B5D89AC-BBCE-4E80-AEFE-05C894E6602F}">
      <dgm:prSet/>
      <dgm:spPr/>
      <dgm:t>
        <a:bodyPr/>
        <a:lstStyle/>
        <a:p>
          <a:r>
            <a:rPr lang="vi-VN"/>
            <a:t>Implementation</a:t>
          </a:r>
          <a:endParaRPr lang="en-US"/>
        </a:p>
      </dgm:t>
    </dgm:pt>
    <dgm:pt modelId="{6B3AEFBA-DF9F-47E9-876A-49A46DA3CE36}" type="parTrans" cxnId="{4F158828-882B-40D5-83B4-A9320DD65838}">
      <dgm:prSet/>
      <dgm:spPr/>
      <dgm:t>
        <a:bodyPr/>
        <a:lstStyle/>
        <a:p>
          <a:endParaRPr lang="en-US"/>
        </a:p>
      </dgm:t>
    </dgm:pt>
    <dgm:pt modelId="{D898C554-3EBC-40AE-91B5-16A446E83952}" type="sibTrans" cxnId="{4F158828-882B-40D5-83B4-A9320DD65838}">
      <dgm:prSet/>
      <dgm:spPr/>
      <dgm:t>
        <a:bodyPr/>
        <a:lstStyle/>
        <a:p>
          <a:endParaRPr lang="en-US"/>
        </a:p>
      </dgm:t>
    </dgm:pt>
    <dgm:pt modelId="{13FAAB0D-911F-4F9A-8307-94EC03178229}" type="pres">
      <dgm:prSet presAssocID="{705E598D-47B6-418E-A6E4-EDB0F501E73C}" presName="outerComposite" presStyleCnt="0">
        <dgm:presLayoutVars>
          <dgm:chMax val="5"/>
          <dgm:dir/>
          <dgm:resizeHandles val="exact"/>
        </dgm:presLayoutVars>
      </dgm:prSet>
      <dgm:spPr/>
    </dgm:pt>
    <dgm:pt modelId="{E34477CF-4843-4A64-9E4B-07D30463BAF6}" type="pres">
      <dgm:prSet presAssocID="{705E598D-47B6-418E-A6E4-EDB0F501E73C}" presName="dummyMaxCanvas" presStyleCnt="0">
        <dgm:presLayoutVars/>
      </dgm:prSet>
      <dgm:spPr/>
    </dgm:pt>
    <dgm:pt modelId="{27184A21-F881-4CD5-B51D-1FF5BA22DA28}" type="pres">
      <dgm:prSet presAssocID="{705E598D-47B6-418E-A6E4-EDB0F501E73C}" presName="FourNodes_1" presStyleLbl="node1" presStyleIdx="0" presStyleCnt="4">
        <dgm:presLayoutVars>
          <dgm:bulletEnabled val="1"/>
        </dgm:presLayoutVars>
      </dgm:prSet>
      <dgm:spPr/>
    </dgm:pt>
    <dgm:pt modelId="{15B97874-35E6-4BC4-9C2F-0777418A5883}" type="pres">
      <dgm:prSet presAssocID="{705E598D-47B6-418E-A6E4-EDB0F501E73C}" presName="FourNodes_2" presStyleLbl="node1" presStyleIdx="1" presStyleCnt="4">
        <dgm:presLayoutVars>
          <dgm:bulletEnabled val="1"/>
        </dgm:presLayoutVars>
      </dgm:prSet>
      <dgm:spPr/>
    </dgm:pt>
    <dgm:pt modelId="{348C3C14-4908-4794-842C-3BC14F57E027}" type="pres">
      <dgm:prSet presAssocID="{705E598D-47B6-418E-A6E4-EDB0F501E73C}" presName="FourNodes_3" presStyleLbl="node1" presStyleIdx="2" presStyleCnt="4">
        <dgm:presLayoutVars>
          <dgm:bulletEnabled val="1"/>
        </dgm:presLayoutVars>
      </dgm:prSet>
      <dgm:spPr/>
    </dgm:pt>
    <dgm:pt modelId="{59D06FF8-F010-45F0-ADFD-312FC71670DA}" type="pres">
      <dgm:prSet presAssocID="{705E598D-47B6-418E-A6E4-EDB0F501E73C}" presName="FourNodes_4" presStyleLbl="node1" presStyleIdx="3" presStyleCnt="4">
        <dgm:presLayoutVars>
          <dgm:bulletEnabled val="1"/>
        </dgm:presLayoutVars>
      </dgm:prSet>
      <dgm:spPr/>
    </dgm:pt>
    <dgm:pt modelId="{E06AAE7E-3050-484B-AD85-7DD2CF3AF7AB}" type="pres">
      <dgm:prSet presAssocID="{705E598D-47B6-418E-A6E4-EDB0F501E73C}" presName="FourConn_1-2" presStyleLbl="fgAccFollowNode1" presStyleIdx="0" presStyleCnt="3">
        <dgm:presLayoutVars>
          <dgm:bulletEnabled val="1"/>
        </dgm:presLayoutVars>
      </dgm:prSet>
      <dgm:spPr/>
    </dgm:pt>
    <dgm:pt modelId="{F66E4AF4-FFEA-40F8-8C8D-0DD0BC4600BE}" type="pres">
      <dgm:prSet presAssocID="{705E598D-47B6-418E-A6E4-EDB0F501E73C}" presName="FourConn_2-3" presStyleLbl="fgAccFollowNode1" presStyleIdx="1" presStyleCnt="3">
        <dgm:presLayoutVars>
          <dgm:bulletEnabled val="1"/>
        </dgm:presLayoutVars>
      </dgm:prSet>
      <dgm:spPr/>
    </dgm:pt>
    <dgm:pt modelId="{BA08212D-4F33-4C40-9F32-C03032F2727B}" type="pres">
      <dgm:prSet presAssocID="{705E598D-47B6-418E-A6E4-EDB0F501E73C}" presName="FourConn_3-4" presStyleLbl="fgAccFollowNode1" presStyleIdx="2" presStyleCnt="3">
        <dgm:presLayoutVars>
          <dgm:bulletEnabled val="1"/>
        </dgm:presLayoutVars>
      </dgm:prSet>
      <dgm:spPr/>
    </dgm:pt>
    <dgm:pt modelId="{EC295911-CEE5-4C23-AD13-20DA4DB84A7C}" type="pres">
      <dgm:prSet presAssocID="{705E598D-47B6-418E-A6E4-EDB0F501E73C}" presName="FourNodes_1_text" presStyleLbl="node1" presStyleIdx="3" presStyleCnt="4">
        <dgm:presLayoutVars>
          <dgm:bulletEnabled val="1"/>
        </dgm:presLayoutVars>
      </dgm:prSet>
      <dgm:spPr/>
    </dgm:pt>
    <dgm:pt modelId="{AB1DCCA3-8709-48D0-98DB-83B489BD3A2E}" type="pres">
      <dgm:prSet presAssocID="{705E598D-47B6-418E-A6E4-EDB0F501E73C}" presName="FourNodes_2_text" presStyleLbl="node1" presStyleIdx="3" presStyleCnt="4">
        <dgm:presLayoutVars>
          <dgm:bulletEnabled val="1"/>
        </dgm:presLayoutVars>
      </dgm:prSet>
      <dgm:spPr/>
    </dgm:pt>
    <dgm:pt modelId="{3BD68610-6B27-489E-AE27-A0A8668C2A41}" type="pres">
      <dgm:prSet presAssocID="{705E598D-47B6-418E-A6E4-EDB0F501E73C}" presName="FourNodes_3_text" presStyleLbl="node1" presStyleIdx="3" presStyleCnt="4">
        <dgm:presLayoutVars>
          <dgm:bulletEnabled val="1"/>
        </dgm:presLayoutVars>
      </dgm:prSet>
      <dgm:spPr/>
    </dgm:pt>
    <dgm:pt modelId="{89D808B5-3D33-4805-A484-06DB3C4DE14F}" type="pres">
      <dgm:prSet presAssocID="{705E598D-47B6-418E-A6E4-EDB0F501E73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F158828-882B-40D5-83B4-A9320DD65838}" srcId="{705E598D-47B6-418E-A6E4-EDB0F501E73C}" destId="{5B5D89AC-BBCE-4E80-AEFE-05C894E6602F}" srcOrd="3" destOrd="0" parTransId="{6B3AEFBA-DF9F-47E9-876A-49A46DA3CE36}" sibTransId="{D898C554-3EBC-40AE-91B5-16A446E83952}"/>
    <dgm:cxn modelId="{0D02993E-8485-4EAF-BCD0-90D1816A5600}" type="presOf" srcId="{6299559C-4A41-416C-B77B-E229E2A847D3}" destId="{F66E4AF4-FFEA-40F8-8C8D-0DD0BC4600BE}" srcOrd="0" destOrd="0" presId="urn:microsoft.com/office/officeart/2005/8/layout/vProcess5"/>
    <dgm:cxn modelId="{CCB7DF63-978D-424A-A1B0-3833F6CF0120}" type="presOf" srcId="{8CFA1A2C-C30F-44EF-9FFB-2A2205450294}" destId="{BA08212D-4F33-4C40-9F32-C03032F2727B}" srcOrd="0" destOrd="0" presId="urn:microsoft.com/office/officeart/2005/8/layout/vProcess5"/>
    <dgm:cxn modelId="{84DF6E4A-6A70-4349-9A12-0E7504362CFA}" srcId="{705E598D-47B6-418E-A6E4-EDB0F501E73C}" destId="{C3F77198-1877-490F-B203-6D7C263C672F}" srcOrd="0" destOrd="0" parTransId="{5687BB08-CADB-43E6-B9AC-A7A542713C03}" sibTransId="{73DEA97D-4474-440B-9FD1-AE2DD1BC5F92}"/>
    <dgm:cxn modelId="{6790A24A-9D49-4FB1-8F23-F3F7D8C1A9FA}" type="presOf" srcId="{5B5D89AC-BBCE-4E80-AEFE-05C894E6602F}" destId="{89D808B5-3D33-4805-A484-06DB3C4DE14F}" srcOrd="1" destOrd="0" presId="urn:microsoft.com/office/officeart/2005/8/layout/vProcess5"/>
    <dgm:cxn modelId="{18DD424B-DFC6-4AD0-AD13-28336D083799}" type="presOf" srcId="{C3F77198-1877-490F-B203-6D7C263C672F}" destId="{EC295911-CEE5-4C23-AD13-20DA4DB84A7C}" srcOrd="1" destOrd="0" presId="urn:microsoft.com/office/officeart/2005/8/layout/vProcess5"/>
    <dgm:cxn modelId="{8D989059-2A6F-4629-9800-A2BFF4588A8B}" type="presOf" srcId="{BBDEF5B4-048C-45FF-BA27-B263A116DA9F}" destId="{AB1DCCA3-8709-48D0-98DB-83B489BD3A2E}" srcOrd="1" destOrd="0" presId="urn:microsoft.com/office/officeart/2005/8/layout/vProcess5"/>
    <dgm:cxn modelId="{43156482-94E5-45D6-BB74-F0B168CCB3C3}" srcId="{705E598D-47B6-418E-A6E4-EDB0F501E73C}" destId="{7C48C308-E0E9-452E-B7E3-A4ACE626D692}" srcOrd="2" destOrd="0" parTransId="{1C3D71FD-3B7F-4847-9C7B-6D8E57EA342D}" sibTransId="{8CFA1A2C-C30F-44EF-9FFB-2A2205450294}"/>
    <dgm:cxn modelId="{EF40FD83-A3D2-4731-A9D4-518C7AD362DE}" type="presOf" srcId="{7C48C308-E0E9-452E-B7E3-A4ACE626D692}" destId="{348C3C14-4908-4794-842C-3BC14F57E027}" srcOrd="0" destOrd="0" presId="urn:microsoft.com/office/officeart/2005/8/layout/vProcess5"/>
    <dgm:cxn modelId="{9EB4A0A3-68C8-47CD-89D4-DD3A7D28372F}" type="presOf" srcId="{7C48C308-E0E9-452E-B7E3-A4ACE626D692}" destId="{3BD68610-6B27-489E-AE27-A0A8668C2A41}" srcOrd="1" destOrd="0" presId="urn:microsoft.com/office/officeart/2005/8/layout/vProcess5"/>
    <dgm:cxn modelId="{1CD063A4-19FF-4D01-99BD-94C704C91B15}" type="presOf" srcId="{73DEA97D-4474-440B-9FD1-AE2DD1BC5F92}" destId="{E06AAE7E-3050-484B-AD85-7DD2CF3AF7AB}" srcOrd="0" destOrd="0" presId="urn:microsoft.com/office/officeart/2005/8/layout/vProcess5"/>
    <dgm:cxn modelId="{332E19CC-2F7B-4B2D-80E8-DCC61282C073}" type="presOf" srcId="{5B5D89AC-BBCE-4E80-AEFE-05C894E6602F}" destId="{59D06FF8-F010-45F0-ADFD-312FC71670DA}" srcOrd="0" destOrd="0" presId="urn:microsoft.com/office/officeart/2005/8/layout/vProcess5"/>
    <dgm:cxn modelId="{72D38ED5-E03D-471D-920E-8843150213B5}" type="presOf" srcId="{BBDEF5B4-048C-45FF-BA27-B263A116DA9F}" destId="{15B97874-35E6-4BC4-9C2F-0777418A5883}" srcOrd="0" destOrd="0" presId="urn:microsoft.com/office/officeart/2005/8/layout/vProcess5"/>
    <dgm:cxn modelId="{D84410DC-7E40-4CAF-BCBC-D579A596C0A5}" type="presOf" srcId="{C3F77198-1877-490F-B203-6D7C263C672F}" destId="{27184A21-F881-4CD5-B51D-1FF5BA22DA28}" srcOrd="0" destOrd="0" presId="urn:microsoft.com/office/officeart/2005/8/layout/vProcess5"/>
    <dgm:cxn modelId="{FE9807E4-E110-4C23-9009-7CD4C0E5F0B5}" srcId="{705E598D-47B6-418E-A6E4-EDB0F501E73C}" destId="{BBDEF5B4-048C-45FF-BA27-B263A116DA9F}" srcOrd="1" destOrd="0" parTransId="{0A53CC22-7E7B-4824-9A80-B5C7E411EAED}" sibTransId="{6299559C-4A41-416C-B77B-E229E2A847D3}"/>
    <dgm:cxn modelId="{E3711BE5-EBCA-4F1D-A2F2-12BD72912942}" type="presOf" srcId="{705E598D-47B6-418E-A6E4-EDB0F501E73C}" destId="{13FAAB0D-911F-4F9A-8307-94EC03178229}" srcOrd="0" destOrd="0" presId="urn:microsoft.com/office/officeart/2005/8/layout/vProcess5"/>
    <dgm:cxn modelId="{6DE9F478-8E38-41A6-B31D-324DD1254C51}" type="presParOf" srcId="{13FAAB0D-911F-4F9A-8307-94EC03178229}" destId="{E34477CF-4843-4A64-9E4B-07D30463BAF6}" srcOrd="0" destOrd="0" presId="urn:microsoft.com/office/officeart/2005/8/layout/vProcess5"/>
    <dgm:cxn modelId="{CE8C70E1-E59D-4B30-8AF2-2A924BE14E15}" type="presParOf" srcId="{13FAAB0D-911F-4F9A-8307-94EC03178229}" destId="{27184A21-F881-4CD5-B51D-1FF5BA22DA28}" srcOrd="1" destOrd="0" presId="urn:microsoft.com/office/officeart/2005/8/layout/vProcess5"/>
    <dgm:cxn modelId="{3DCD3200-8983-45B1-8848-F69FFBC98B2A}" type="presParOf" srcId="{13FAAB0D-911F-4F9A-8307-94EC03178229}" destId="{15B97874-35E6-4BC4-9C2F-0777418A5883}" srcOrd="2" destOrd="0" presId="urn:microsoft.com/office/officeart/2005/8/layout/vProcess5"/>
    <dgm:cxn modelId="{85D3AFA2-7664-42DA-A54E-7E168404E921}" type="presParOf" srcId="{13FAAB0D-911F-4F9A-8307-94EC03178229}" destId="{348C3C14-4908-4794-842C-3BC14F57E027}" srcOrd="3" destOrd="0" presId="urn:microsoft.com/office/officeart/2005/8/layout/vProcess5"/>
    <dgm:cxn modelId="{2CA13299-ECAF-46BA-BC17-59AD4FDCFE11}" type="presParOf" srcId="{13FAAB0D-911F-4F9A-8307-94EC03178229}" destId="{59D06FF8-F010-45F0-ADFD-312FC71670DA}" srcOrd="4" destOrd="0" presId="urn:microsoft.com/office/officeart/2005/8/layout/vProcess5"/>
    <dgm:cxn modelId="{64537519-C9A1-4BA4-86B8-8D03FD4F7506}" type="presParOf" srcId="{13FAAB0D-911F-4F9A-8307-94EC03178229}" destId="{E06AAE7E-3050-484B-AD85-7DD2CF3AF7AB}" srcOrd="5" destOrd="0" presId="urn:microsoft.com/office/officeart/2005/8/layout/vProcess5"/>
    <dgm:cxn modelId="{F2B38A8E-167E-44EB-9880-A9C08781F3F7}" type="presParOf" srcId="{13FAAB0D-911F-4F9A-8307-94EC03178229}" destId="{F66E4AF4-FFEA-40F8-8C8D-0DD0BC4600BE}" srcOrd="6" destOrd="0" presId="urn:microsoft.com/office/officeart/2005/8/layout/vProcess5"/>
    <dgm:cxn modelId="{841CC7FB-1587-4514-A66D-84C4B0640EA7}" type="presParOf" srcId="{13FAAB0D-911F-4F9A-8307-94EC03178229}" destId="{BA08212D-4F33-4C40-9F32-C03032F2727B}" srcOrd="7" destOrd="0" presId="urn:microsoft.com/office/officeart/2005/8/layout/vProcess5"/>
    <dgm:cxn modelId="{9C0A1E05-55AB-4FA1-878D-06148C5D0627}" type="presParOf" srcId="{13FAAB0D-911F-4F9A-8307-94EC03178229}" destId="{EC295911-CEE5-4C23-AD13-20DA4DB84A7C}" srcOrd="8" destOrd="0" presId="urn:microsoft.com/office/officeart/2005/8/layout/vProcess5"/>
    <dgm:cxn modelId="{EC8FFB56-7B8A-491D-9E95-71F80C44A328}" type="presParOf" srcId="{13FAAB0D-911F-4F9A-8307-94EC03178229}" destId="{AB1DCCA3-8709-48D0-98DB-83B489BD3A2E}" srcOrd="9" destOrd="0" presId="urn:microsoft.com/office/officeart/2005/8/layout/vProcess5"/>
    <dgm:cxn modelId="{FE8A49B8-CBC9-4214-BC1F-15FBBC23ECA8}" type="presParOf" srcId="{13FAAB0D-911F-4F9A-8307-94EC03178229}" destId="{3BD68610-6B27-489E-AE27-A0A8668C2A41}" srcOrd="10" destOrd="0" presId="urn:microsoft.com/office/officeart/2005/8/layout/vProcess5"/>
    <dgm:cxn modelId="{3B118046-0BC1-4333-81CD-2256DBF5A838}" type="presParOf" srcId="{13FAAB0D-911F-4F9A-8307-94EC03178229}" destId="{89D808B5-3D33-4805-A484-06DB3C4DE1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10B12A-47A7-488F-BA38-EDECA5C2D200}" type="doc">
      <dgm:prSet loTypeId="urn:microsoft.com/office/officeart/2005/8/layout/hierarchy1" loCatId="hierarchy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471BE8A3-8E48-40A2-AA86-F604DCB85F62}">
      <dgm:prSet/>
      <dgm:spPr/>
      <dgm:t>
        <a:bodyPr/>
        <a:lstStyle/>
        <a:p>
          <a:r>
            <a:rPr lang="vi-VN"/>
            <a:t>Testing</a:t>
          </a:r>
          <a:endParaRPr lang="en-US"/>
        </a:p>
      </dgm:t>
    </dgm:pt>
    <dgm:pt modelId="{85761996-7F3D-4054-A6C5-8FF389D80808}" type="parTrans" cxnId="{94F897BB-ADBC-450A-A739-DD1284334647}">
      <dgm:prSet/>
      <dgm:spPr/>
      <dgm:t>
        <a:bodyPr/>
        <a:lstStyle/>
        <a:p>
          <a:endParaRPr lang="en-US"/>
        </a:p>
      </dgm:t>
    </dgm:pt>
    <dgm:pt modelId="{67574790-FFD2-4AEE-8C90-211A1375A064}" type="sibTrans" cxnId="{94F897BB-ADBC-450A-A739-DD1284334647}">
      <dgm:prSet/>
      <dgm:spPr/>
      <dgm:t>
        <a:bodyPr/>
        <a:lstStyle/>
        <a:p>
          <a:endParaRPr lang="en-US"/>
        </a:p>
      </dgm:t>
    </dgm:pt>
    <dgm:pt modelId="{A655DF76-7841-45F6-B446-4A4970412B93}">
      <dgm:prSet/>
      <dgm:spPr/>
      <dgm:t>
        <a:bodyPr/>
        <a:lstStyle/>
        <a:p>
          <a:r>
            <a:rPr lang="vi-VN"/>
            <a:t>Evaluation</a:t>
          </a:r>
          <a:endParaRPr lang="en-US"/>
        </a:p>
      </dgm:t>
    </dgm:pt>
    <dgm:pt modelId="{FF3ECA9E-76B5-407D-B6BA-3478820774B8}" type="parTrans" cxnId="{34E2021F-D67B-487B-991D-AAD90C5B745B}">
      <dgm:prSet/>
      <dgm:spPr/>
      <dgm:t>
        <a:bodyPr/>
        <a:lstStyle/>
        <a:p>
          <a:endParaRPr lang="en-US"/>
        </a:p>
      </dgm:t>
    </dgm:pt>
    <dgm:pt modelId="{A9CE751B-41E5-4185-A992-F913755A925E}" type="sibTrans" cxnId="{34E2021F-D67B-487B-991D-AAD90C5B745B}">
      <dgm:prSet/>
      <dgm:spPr/>
      <dgm:t>
        <a:bodyPr/>
        <a:lstStyle/>
        <a:p>
          <a:endParaRPr lang="en-US"/>
        </a:p>
      </dgm:t>
    </dgm:pt>
    <dgm:pt modelId="{E2F4757A-A8E1-4CEB-9B99-13F995E59A4C}" type="pres">
      <dgm:prSet presAssocID="{0510B12A-47A7-488F-BA38-EDECA5C2D2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775832-68AD-4D5F-9D48-584689F27A09}" type="pres">
      <dgm:prSet presAssocID="{471BE8A3-8E48-40A2-AA86-F604DCB85F62}" presName="hierRoot1" presStyleCnt="0"/>
      <dgm:spPr/>
    </dgm:pt>
    <dgm:pt modelId="{24A77F2F-C235-46F5-A640-64E7BBA02046}" type="pres">
      <dgm:prSet presAssocID="{471BE8A3-8E48-40A2-AA86-F604DCB85F62}" presName="composite" presStyleCnt="0"/>
      <dgm:spPr/>
    </dgm:pt>
    <dgm:pt modelId="{80E9C450-6057-4D9B-9F60-CA730B3B4C5D}" type="pres">
      <dgm:prSet presAssocID="{471BE8A3-8E48-40A2-AA86-F604DCB85F62}" presName="background" presStyleLbl="node0" presStyleIdx="0" presStyleCnt="2"/>
      <dgm:spPr/>
    </dgm:pt>
    <dgm:pt modelId="{6EBBBCDA-3F98-4767-B36B-41D3DF86BC8C}" type="pres">
      <dgm:prSet presAssocID="{471BE8A3-8E48-40A2-AA86-F604DCB85F62}" presName="text" presStyleLbl="fgAcc0" presStyleIdx="0" presStyleCnt="2">
        <dgm:presLayoutVars>
          <dgm:chPref val="3"/>
        </dgm:presLayoutVars>
      </dgm:prSet>
      <dgm:spPr/>
    </dgm:pt>
    <dgm:pt modelId="{42EF12AE-D04E-423F-8247-E9F60BE1CF7C}" type="pres">
      <dgm:prSet presAssocID="{471BE8A3-8E48-40A2-AA86-F604DCB85F62}" presName="hierChild2" presStyleCnt="0"/>
      <dgm:spPr/>
    </dgm:pt>
    <dgm:pt modelId="{F8E5D6BD-932B-4AFB-ABCB-1BD616AB95AF}" type="pres">
      <dgm:prSet presAssocID="{A655DF76-7841-45F6-B446-4A4970412B93}" presName="hierRoot1" presStyleCnt="0"/>
      <dgm:spPr/>
    </dgm:pt>
    <dgm:pt modelId="{11DE9126-F9C0-45DB-9D71-A3EEF558C2E9}" type="pres">
      <dgm:prSet presAssocID="{A655DF76-7841-45F6-B446-4A4970412B93}" presName="composite" presStyleCnt="0"/>
      <dgm:spPr/>
    </dgm:pt>
    <dgm:pt modelId="{95146DDF-6959-4507-88C8-4DB97F40CCE8}" type="pres">
      <dgm:prSet presAssocID="{A655DF76-7841-45F6-B446-4A4970412B93}" presName="background" presStyleLbl="node0" presStyleIdx="1" presStyleCnt="2"/>
      <dgm:spPr/>
    </dgm:pt>
    <dgm:pt modelId="{E7E0F113-181F-40BF-9CC3-4C42077ED664}" type="pres">
      <dgm:prSet presAssocID="{A655DF76-7841-45F6-B446-4A4970412B93}" presName="text" presStyleLbl="fgAcc0" presStyleIdx="1" presStyleCnt="2">
        <dgm:presLayoutVars>
          <dgm:chPref val="3"/>
        </dgm:presLayoutVars>
      </dgm:prSet>
      <dgm:spPr/>
    </dgm:pt>
    <dgm:pt modelId="{1A56536F-5ACB-4AA1-B5E3-5871DCDDB74E}" type="pres">
      <dgm:prSet presAssocID="{A655DF76-7841-45F6-B446-4A4970412B93}" presName="hierChild2" presStyleCnt="0"/>
      <dgm:spPr/>
    </dgm:pt>
  </dgm:ptLst>
  <dgm:cxnLst>
    <dgm:cxn modelId="{34E2021F-D67B-487B-991D-AAD90C5B745B}" srcId="{0510B12A-47A7-488F-BA38-EDECA5C2D200}" destId="{A655DF76-7841-45F6-B446-4A4970412B93}" srcOrd="1" destOrd="0" parTransId="{FF3ECA9E-76B5-407D-B6BA-3478820774B8}" sibTransId="{A9CE751B-41E5-4185-A992-F913755A925E}"/>
    <dgm:cxn modelId="{A4575823-C7F5-47FC-9C58-7B49EBFCEC6E}" type="presOf" srcId="{471BE8A3-8E48-40A2-AA86-F604DCB85F62}" destId="{6EBBBCDA-3F98-4767-B36B-41D3DF86BC8C}" srcOrd="0" destOrd="0" presId="urn:microsoft.com/office/officeart/2005/8/layout/hierarchy1"/>
    <dgm:cxn modelId="{E3408B82-336F-486C-857D-E3AC57E4220E}" type="presOf" srcId="{A655DF76-7841-45F6-B446-4A4970412B93}" destId="{E7E0F113-181F-40BF-9CC3-4C42077ED664}" srcOrd="0" destOrd="0" presId="urn:microsoft.com/office/officeart/2005/8/layout/hierarchy1"/>
    <dgm:cxn modelId="{FC26EBAD-3547-4260-AA30-932FA47E8472}" type="presOf" srcId="{0510B12A-47A7-488F-BA38-EDECA5C2D200}" destId="{E2F4757A-A8E1-4CEB-9B99-13F995E59A4C}" srcOrd="0" destOrd="0" presId="urn:microsoft.com/office/officeart/2005/8/layout/hierarchy1"/>
    <dgm:cxn modelId="{94F897BB-ADBC-450A-A739-DD1284334647}" srcId="{0510B12A-47A7-488F-BA38-EDECA5C2D200}" destId="{471BE8A3-8E48-40A2-AA86-F604DCB85F62}" srcOrd="0" destOrd="0" parTransId="{85761996-7F3D-4054-A6C5-8FF389D80808}" sibTransId="{67574790-FFD2-4AEE-8C90-211A1375A064}"/>
    <dgm:cxn modelId="{17C2E346-30D7-4052-A853-AE8B5B96E42A}" type="presParOf" srcId="{E2F4757A-A8E1-4CEB-9B99-13F995E59A4C}" destId="{7A775832-68AD-4D5F-9D48-584689F27A09}" srcOrd="0" destOrd="0" presId="urn:microsoft.com/office/officeart/2005/8/layout/hierarchy1"/>
    <dgm:cxn modelId="{1D7E80DA-8A44-4299-A0D6-E1F7C8C0C4D6}" type="presParOf" srcId="{7A775832-68AD-4D5F-9D48-584689F27A09}" destId="{24A77F2F-C235-46F5-A640-64E7BBA02046}" srcOrd="0" destOrd="0" presId="urn:microsoft.com/office/officeart/2005/8/layout/hierarchy1"/>
    <dgm:cxn modelId="{F206FC13-7011-4593-BF3F-590198BE3287}" type="presParOf" srcId="{24A77F2F-C235-46F5-A640-64E7BBA02046}" destId="{80E9C450-6057-4D9B-9F60-CA730B3B4C5D}" srcOrd="0" destOrd="0" presId="urn:microsoft.com/office/officeart/2005/8/layout/hierarchy1"/>
    <dgm:cxn modelId="{EE6827CB-86E3-441E-B96A-654A71CD2012}" type="presParOf" srcId="{24A77F2F-C235-46F5-A640-64E7BBA02046}" destId="{6EBBBCDA-3F98-4767-B36B-41D3DF86BC8C}" srcOrd="1" destOrd="0" presId="urn:microsoft.com/office/officeart/2005/8/layout/hierarchy1"/>
    <dgm:cxn modelId="{8B3D8C2B-A15D-49FD-B092-8F9E373F61E4}" type="presParOf" srcId="{7A775832-68AD-4D5F-9D48-584689F27A09}" destId="{42EF12AE-D04E-423F-8247-E9F60BE1CF7C}" srcOrd="1" destOrd="0" presId="urn:microsoft.com/office/officeart/2005/8/layout/hierarchy1"/>
    <dgm:cxn modelId="{ECC0542F-C858-4821-8341-433C8BD23E1F}" type="presParOf" srcId="{E2F4757A-A8E1-4CEB-9B99-13F995E59A4C}" destId="{F8E5D6BD-932B-4AFB-ABCB-1BD616AB95AF}" srcOrd="1" destOrd="0" presId="urn:microsoft.com/office/officeart/2005/8/layout/hierarchy1"/>
    <dgm:cxn modelId="{CECE713D-E3A0-46A6-BA74-92D1293C47FB}" type="presParOf" srcId="{F8E5D6BD-932B-4AFB-ABCB-1BD616AB95AF}" destId="{11DE9126-F9C0-45DB-9D71-A3EEF558C2E9}" srcOrd="0" destOrd="0" presId="urn:microsoft.com/office/officeart/2005/8/layout/hierarchy1"/>
    <dgm:cxn modelId="{1D7D9CE6-ED33-4C4F-A27C-5AEB9A6C6B29}" type="presParOf" srcId="{11DE9126-F9C0-45DB-9D71-A3EEF558C2E9}" destId="{95146DDF-6959-4507-88C8-4DB97F40CCE8}" srcOrd="0" destOrd="0" presId="urn:microsoft.com/office/officeart/2005/8/layout/hierarchy1"/>
    <dgm:cxn modelId="{96B89B50-BB7A-4689-87D7-AC8023772A31}" type="presParOf" srcId="{11DE9126-F9C0-45DB-9D71-A3EEF558C2E9}" destId="{E7E0F113-181F-40BF-9CC3-4C42077ED664}" srcOrd="1" destOrd="0" presId="urn:microsoft.com/office/officeart/2005/8/layout/hierarchy1"/>
    <dgm:cxn modelId="{5EA4F815-4E2F-4A76-BF30-D6ED808E8F90}" type="presParOf" srcId="{F8E5D6BD-932B-4AFB-ABCB-1BD616AB95AF}" destId="{1A56536F-5ACB-4AA1-B5E3-5871DCDDB74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FF0AD42-06FC-46A6-B9F9-8A8C3A90E53A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D2F41A25-C8DC-4F5C-A877-C445500BC786}">
      <dgm:prSet/>
      <dgm:spPr/>
      <dgm:t>
        <a:bodyPr/>
        <a:lstStyle/>
        <a:p>
          <a:r>
            <a:rPr lang="vi-VN"/>
            <a:t>Contributions</a:t>
          </a:r>
          <a:endParaRPr lang="en-US"/>
        </a:p>
      </dgm:t>
    </dgm:pt>
    <dgm:pt modelId="{76ECA464-F6ED-4D80-91A8-133B965A634D}" type="parTrans" cxnId="{786F3B33-110C-4E67-836E-C67133B60DA3}">
      <dgm:prSet/>
      <dgm:spPr/>
      <dgm:t>
        <a:bodyPr/>
        <a:lstStyle/>
        <a:p>
          <a:endParaRPr lang="en-US"/>
        </a:p>
      </dgm:t>
    </dgm:pt>
    <dgm:pt modelId="{E84AEC5F-6B74-492B-82C5-CB8E0947F80C}" type="sibTrans" cxnId="{786F3B33-110C-4E67-836E-C67133B60DA3}">
      <dgm:prSet/>
      <dgm:spPr/>
      <dgm:t>
        <a:bodyPr/>
        <a:lstStyle/>
        <a:p>
          <a:endParaRPr lang="en-US"/>
        </a:p>
      </dgm:t>
    </dgm:pt>
    <dgm:pt modelId="{C4A306FA-67D4-4BB5-999C-11D8729DACA3}">
      <dgm:prSet/>
      <dgm:spPr/>
      <dgm:t>
        <a:bodyPr/>
        <a:lstStyle/>
        <a:p>
          <a:r>
            <a:rPr lang="vi-VN"/>
            <a:t>Result</a:t>
          </a:r>
          <a:endParaRPr lang="en-US"/>
        </a:p>
      </dgm:t>
    </dgm:pt>
    <dgm:pt modelId="{F91F8985-076F-43EC-96AC-4D63F4F5C9E4}" type="parTrans" cxnId="{56A13FBB-05D1-49B9-9BE1-5D6E9A8FDAD7}">
      <dgm:prSet/>
      <dgm:spPr/>
      <dgm:t>
        <a:bodyPr/>
        <a:lstStyle/>
        <a:p>
          <a:endParaRPr lang="en-US"/>
        </a:p>
      </dgm:t>
    </dgm:pt>
    <dgm:pt modelId="{288DC344-A676-45B0-B843-6D41C32EEE3E}" type="sibTrans" cxnId="{56A13FBB-05D1-49B9-9BE1-5D6E9A8FDAD7}">
      <dgm:prSet/>
      <dgm:spPr/>
      <dgm:t>
        <a:bodyPr/>
        <a:lstStyle/>
        <a:p>
          <a:endParaRPr lang="en-US"/>
        </a:p>
      </dgm:t>
    </dgm:pt>
    <dgm:pt modelId="{B0821D0D-9897-4C6A-94F0-7452408D1F7E}">
      <dgm:prSet/>
      <dgm:spPr/>
      <dgm:t>
        <a:bodyPr/>
        <a:lstStyle/>
        <a:p>
          <a:r>
            <a:rPr lang="vi-VN"/>
            <a:t>Future Works</a:t>
          </a:r>
          <a:endParaRPr lang="en-US"/>
        </a:p>
      </dgm:t>
    </dgm:pt>
    <dgm:pt modelId="{2722351E-6A8A-4112-8B3B-FC19A9649530}" type="parTrans" cxnId="{296FDBE9-F44E-4495-887D-257E1D1E6E3F}">
      <dgm:prSet/>
      <dgm:spPr/>
      <dgm:t>
        <a:bodyPr/>
        <a:lstStyle/>
        <a:p>
          <a:endParaRPr lang="en-US"/>
        </a:p>
      </dgm:t>
    </dgm:pt>
    <dgm:pt modelId="{72AC8C30-C310-42B4-AC33-21B44A79D9F9}" type="sibTrans" cxnId="{296FDBE9-F44E-4495-887D-257E1D1E6E3F}">
      <dgm:prSet/>
      <dgm:spPr/>
      <dgm:t>
        <a:bodyPr/>
        <a:lstStyle/>
        <a:p>
          <a:endParaRPr lang="en-US"/>
        </a:p>
      </dgm:t>
    </dgm:pt>
    <dgm:pt modelId="{E8C5E6FC-350D-45CC-A587-533B349F0402}" type="pres">
      <dgm:prSet presAssocID="{BFF0AD42-06FC-46A6-B9F9-8A8C3A90E53A}" presName="linear" presStyleCnt="0">
        <dgm:presLayoutVars>
          <dgm:animLvl val="lvl"/>
          <dgm:resizeHandles val="exact"/>
        </dgm:presLayoutVars>
      </dgm:prSet>
      <dgm:spPr/>
    </dgm:pt>
    <dgm:pt modelId="{BABB9AFC-9655-44AA-BB94-38EAD63C732C}" type="pres">
      <dgm:prSet presAssocID="{D2F41A25-C8DC-4F5C-A877-C445500BC7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6877E52-1514-4336-8171-2F99633B6107}" type="pres">
      <dgm:prSet presAssocID="{E84AEC5F-6B74-492B-82C5-CB8E0947F80C}" presName="spacer" presStyleCnt="0"/>
      <dgm:spPr/>
    </dgm:pt>
    <dgm:pt modelId="{FFC00789-0726-413B-A11D-CA1650E886F2}" type="pres">
      <dgm:prSet presAssocID="{C4A306FA-67D4-4BB5-999C-11D8729DAC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84E39E5-FA2A-432B-B46B-D766D2A018D4}" type="pres">
      <dgm:prSet presAssocID="{288DC344-A676-45B0-B843-6D41C32EEE3E}" presName="spacer" presStyleCnt="0"/>
      <dgm:spPr/>
    </dgm:pt>
    <dgm:pt modelId="{91F30DDE-8D26-4B56-BBFA-CFF882B92ED7}" type="pres">
      <dgm:prSet presAssocID="{B0821D0D-9897-4C6A-94F0-7452408D1F7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78AE300-3FD0-4D47-8B0A-74CF03B800BF}" type="presOf" srcId="{B0821D0D-9897-4C6A-94F0-7452408D1F7E}" destId="{91F30DDE-8D26-4B56-BBFA-CFF882B92ED7}" srcOrd="0" destOrd="0" presId="urn:microsoft.com/office/officeart/2005/8/layout/vList2"/>
    <dgm:cxn modelId="{99AB9E0F-6C5D-4951-AF4A-DA7BD2CD231F}" type="presOf" srcId="{D2F41A25-C8DC-4F5C-A877-C445500BC786}" destId="{BABB9AFC-9655-44AA-BB94-38EAD63C732C}" srcOrd="0" destOrd="0" presId="urn:microsoft.com/office/officeart/2005/8/layout/vList2"/>
    <dgm:cxn modelId="{786F3B33-110C-4E67-836E-C67133B60DA3}" srcId="{BFF0AD42-06FC-46A6-B9F9-8A8C3A90E53A}" destId="{D2F41A25-C8DC-4F5C-A877-C445500BC786}" srcOrd="0" destOrd="0" parTransId="{76ECA464-F6ED-4D80-91A8-133B965A634D}" sibTransId="{E84AEC5F-6B74-492B-82C5-CB8E0947F80C}"/>
    <dgm:cxn modelId="{EFFE8268-FEA8-49F1-B5BD-97E5C2D854F1}" type="presOf" srcId="{BFF0AD42-06FC-46A6-B9F9-8A8C3A90E53A}" destId="{E8C5E6FC-350D-45CC-A587-533B349F0402}" srcOrd="0" destOrd="0" presId="urn:microsoft.com/office/officeart/2005/8/layout/vList2"/>
    <dgm:cxn modelId="{56A13FBB-05D1-49B9-9BE1-5D6E9A8FDAD7}" srcId="{BFF0AD42-06FC-46A6-B9F9-8A8C3A90E53A}" destId="{C4A306FA-67D4-4BB5-999C-11D8729DACA3}" srcOrd="1" destOrd="0" parTransId="{F91F8985-076F-43EC-96AC-4D63F4F5C9E4}" sibTransId="{288DC344-A676-45B0-B843-6D41C32EEE3E}"/>
    <dgm:cxn modelId="{35EAB3D5-8238-429B-AB2B-6BA553F5253A}" type="presOf" srcId="{C4A306FA-67D4-4BB5-999C-11D8729DACA3}" destId="{FFC00789-0726-413B-A11D-CA1650E886F2}" srcOrd="0" destOrd="0" presId="urn:microsoft.com/office/officeart/2005/8/layout/vList2"/>
    <dgm:cxn modelId="{296FDBE9-F44E-4495-887D-257E1D1E6E3F}" srcId="{BFF0AD42-06FC-46A6-B9F9-8A8C3A90E53A}" destId="{B0821D0D-9897-4C6A-94F0-7452408D1F7E}" srcOrd="2" destOrd="0" parTransId="{2722351E-6A8A-4112-8B3B-FC19A9649530}" sibTransId="{72AC8C30-C310-42B4-AC33-21B44A79D9F9}"/>
    <dgm:cxn modelId="{86235290-7796-465F-9540-8549760D0C23}" type="presParOf" srcId="{E8C5E6FC-350D-45CC-A587-533B349F0402}" destId="{BABB9AFC-9655-44AA-BB94-38EAD63C732C}" srcOrd="0" destOrd="0" presId="urn:microsoft.com/office/officeart/2005/8/layout/vList2"/>
    <dgm:cxn modelId="{D89EBA3E-72E6-4773-8A57-CB2EBC069CDA}" type="presParOf" srcId="{E8C5E6FC-350D-45CC-A587-533B349F0402}" destId="{96877E52-1514-4336-8171-2F99633B6107}" srcOrd="1" destOrd="0" presId="urn:microsoft.com/office/officeart/2005/8/layout/vList2"/>
    <dgm:cxn modelId="{93911AD2-92A9-4C99-8155-EEFC35B63563}" type="presParOf" srcId="{E8C5E6FC-350D-45CC-A587-533B349F0402}" destId="{FFC00789-0726-413B-A11D-CA1650E886F2}" srcOrd="2" destOrd="0" presId="urn:microsoft.com/office/officeart/2005/8/layout/vList2"/>
    <dgm:cxn modelId="{1C76FC6E-EADD-40A3-8788-9EE85D713A5C}" type="presParOf" srcId="{E8C5E6FC-350D-45CC-A587-533B349F0402}" destId="{A84E39E5-FA2A-432B-B46B-D766D2A018D4}" srcOrd="3" destOrd="0" presId="urn:microsoft.com/office/officeart/2005/8/layout/vList2"/>
    <dgm:cxn modelId="{5071D99E-155C-43F0-9137-A1DEE812BA1C}" type="presParOf" srcId="{E8C5E6FC-350D-45CC-A587-533B349F0402}" destId="{91F30DDE-8D26-4B56-BBFA-CFF882B92ED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60A10-9EC7-4518-A469-C5A52D3A0173}">
      <dsp:nvSpPr>
        <dsp:cNvPr id="0" name=""/>
        <dsp:cNvSpPr/>
      </dsp:nvSpPr>
      <dsp:spPr>
        <a:xfrm>
          <a:off x="0" y="5746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Introduction</a:t>
          </a:r>
          <a:endParaRPr lang="en-US" sz="3300" kern="1200"/>
        </a:p>
      </dsp:txBody>
      <dsp:txXfrm>
        <a:off x="37696" y="95158"/>
        <a:ext cx="6545518" cy="696808"/>
      </dsp:txXfrm>
    </dsp:sp>
    <dsp:sp modelId="{DC7045B5-48AF-41DD-82CC-1782C7FFA5F5}">
      <dsp:nvSpPr>
        <dsp:cNvPr id="0" name=""/>
        <dsp:cNvSpPr/>
      </dsp:nvSpPr>
      <dsp:spPr>
        <a:xfrm>
          <a:off x="0" y="92470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Literature Review</a:t>
          </a:r>
          <a:endParaRPr lang="en-US" sz="3300" kern="1200"/>
        </a:p>
      </dsp:txBody>
      <dsp:txXfrm>
        <a:off x="37696" y="962398"/>
        <a:ext cx="6545518" cy="696808"/>
      </dsp:txXfrm>
    </dsp:sp>
    <dsp:sp modelId="{9B7AD32B-CC69-4B49-8C80-A435A863EE81}">
      <dsp:nvSpPr>
        <dsp:cNvPr id="0" name=""/>
        <dsp:cNvSpPr/>
      </dsp:nvSpPr>
      <dsp:spPr>
        <a:xfrm>
          <a:off x="0" y="179194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Theoretical Basis</a:t>
          </a:r>
          <a:endParaRPr lang="en-US" sz="3300" kern="1200"/>
        </a:p>
      </dsp:txBody>
      <dsp:txXfrm>
        <a:off x="37696" y="1829638"/>
        <a:ext cx="6545518" cy="696808"/>
      </dsp:txXfrm>
    </dsp:sp>
    <dsp:sp modelId="{686AEC5F-AD88-42AA-B5C0-F33AA1E8FA8C}">
      <dsp:nvSpPr>
        <dsp:cNvPr id="0" name=""/>
        <dsp:cNvSpPr/>
      </dsp:nvSpPr>
      <dsp:spPr>
        <a:xfrm>
          <a:off x="0" y="265918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Methodology</a:t>
          </a:r>
          <a:endParaRPr lang="en-US" sz="3300" kern="1200"/>
        </a:p>
      </dsp:txBody>
      <dsp:txXfrm>
        <a:off x="37696" y="2696878"/>
        <a:ext cx="6545518" cy="696808"/>
      </dsp:txXfrm>
    </dsp:sp>
    <dsp:sp modelId="{1D579F0C-6358-4FBC-9AF5-9C1161069173}">
      <dsp:nvSpPr>
        <dsp:cNvPr id="0" name=""/>
        <dsp:cNvSpPr/>
      </dsp:nvSpPr>
      <dsp:spPr>
        <a:xfrm>
          <a:off x="0" y="352642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Evaluation and Testing</a:t>
          </a:r>
          <a:endParaRPr lang="en-US" sz="3300" kern="1200"/>
        </a:p>
      </dsp:txBody>
      <dsp:txXfrm>
        <a:off x="37696" y="3564118"/>
        <a:ext cx="6545518" cy="696808"/>
      </dsp:txXfrm>
    </dsp:sp>
    <dsp:sp modelId="{C30B8261-B0A3-49D1-B9C7-D20622811CB0}">
      <dsp:nvSpPr>
        <dsp:cNvPr id="0" name=""/>
        <dsp:cNvSpPr/>
      </dsp:nvSpPr>
      <dsp:spPr>
        <a:xfrm>
          <a:off x="0" y="439366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Conclusion</a:t>
          </a:r>
          <a:endParaRPr lang="en-US" sz="3300" kern="1200"/>
        </a:p>
      </dsp:txBody>
      <dsp:txXfrm>
        <a:off x="37696" y="4431358"/>
        <a:ext cx="6545518" cy="696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10D71-A16E-457C-B903-E440449A66DF}">
      <dsp:nvSpPr>
        <dsp:cNvPr id="0" name=""/>
        <dsp:cNvSpPr/>
      </dsp:nvSpPr>
      <dsp:spPr>
        <a:xfrm>
          <a:off x="0" y="0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dirty="0" err="1"/>
            <a:t>Attendance</a:t>
          </a:r>
          <a:r>
            <a:rPr lang="vi-VN" sz="2900" kern="1200" dirty="0"/>
            <a:t> marking </a:t>
          </a:r>
        </a:p>
      </dsp:txBody>
      <dsp:txXfrm>
        <a:off x="19174" y="19174"/>
        <a:ext cx="7449679" cy="616305"/>
      </dsp:txXfrm>
    </dsp:sp>
    <dsp:sp modelId="{263133F5-168C-4319-9445-366B0297528C}">
      <dsp:nvSpPr>
        <dsp:cNvPr id="0" name=""/>
        <dsp:cNvSpPr/>
      </dsp:nvSpPr>
      <dsp:spPr>
        <a:xfrm>
          <a:off x="614779" y="745577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dirty="0" err="1"/>
            <a:t>Traditionally</a:t>
          </a:r>
          <a:r>
            <a:rPr lang="vi-VN" sz="2900" kern="1200" dirty="0"/>
            <a:t> </a:t>
          </a:r>
          <a:r>
            <a:rPr lang="vi-VN" sz="2900" kern="1200" dirty="0" err="1"/>
            <a:t>marking</a:t>
          </a:r>
          <a:endParaRPr lang="vi-VN" sz="2900" kern="1200" dirty="0"/>
        </a:p>
      </dsp:txBody>
      <dsp:txXfrm>
        <a:off x="633953" y="764751"/>
        <a:ext cx="7154043" cy="616305"/>
      </dsp:txXfrm>
    </dsp:sp>
    <dsp:sp modelId="{2F307D04-E872-4C63-A554-6E433DF4522F}">
      <dsp:nvSpPr>
        <dsp:cNvPr id="0" name=""/>
        <dsp:cNvSpPr/>
      </dsp:nvSpPr>
      <dsp:spPr>
        <a:xfrm>
          <a:off x="1229558" y="1491154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dirty="0" err="1"/>
            <a:t>Fingerprint</a:t>
          </a:r>
          <a:endParaRPr lang="en-US" sz="2900" kern="1200" dirty="0" err="1"/>
        </a:p>
      </dsp:txBody>
      <dsp:txXfrm>
        <a:off x="1248732" y="1510328"/>
        <a:ext cx="7154043" cy="616305"/>
      </dsp:txXfrm>
    </dsp:sp>
    <dsp:sp modelId="{2BF65BDD-A645-44BA-8975-A24FF492C22F}">
      <dsp:nvSpPr>
        <dsp:cNvPr id="0" name=""/>
        <dsp:cNvSpPr/>
      </dsp:nvSpPr>
      <dsp:spPr>
        <a:xfrm>
          <a:off x="1844337" y="2236732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dirty="0"/>
            <a:t>RFID Card</a:t>
          </a:r>
          <a:endParaRPr lang="en-US" sz="2900" kern="1200" dirty="0" err="1"/>
        </a:p>
      </dsp:txBody>
      <dsp:txXfrm>
        <a:off x="1863511" y="2255906"/>
        <a:ext cx="7154043" cy="616305"/>
      </dsp:txXfrm>
    </dsp:sp>
    <dsp:sp modelId="{291F85D7-B66D-4BAC-97F5-79E80B7A08D3}">
      <dsp:nvSpPr>
        <dsp:cNvPr id="0" name=""/>
        <dsp:cNvSpPr/>
      </dsp:nvSpPr>
      <dsp:spPr>
        <a:xfrm>
          <a:off x="2459116" y="2982309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dirty="0" err="1"/>
            <a:t>Face</a:t>
          </a:r>
          <a:r>
            <a:rPr lang="vi-VN" sz="2900" kern="1200" dirty="0"/>
            <a:t> </a:t>
          </a:r>
          <a:r>
            <a:rPr lang="vi-VN" sz="2900" kern="1200" dirty="0" err="1"/>
            <a:t>Recognition</a:t>
          </a:r>
          <a:endParaRPr lang="en-US" sz="2900" kern="1200" dirty="0" err="1"/>
        </a:p>
      </dsp:txBody>
      <dsp:txXfrm>
        <a:off x="2478290" y="3001483"/>
        <a:ext cx="7154043" cy="616305"/>
      </dsp:txXfrm>
    </dsp:sp>
    <dsp:sp modelId="{3ACD3E5A-086E-49CD-A718-4B0E8D951EBA}">
      <dsp:nvSpPr>
        <dsp:cNvPr id="0" name=""/>
        <dsp:cNvSpPr/>
      </dsp:nvSpPr>
      <dsp:spPr>
        <a:xfrm>
          <a:off x="7807170" y="478260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02913" y="478260"/>
        <a:ext cx="234038" cy="320207"/>
      </dsp:txXfrm>
    </dsp:sp>
    <dsp:sp modelId="{3F7A2F40-10D7-40AD-BB1D-1131B9F6F8C8}">
      <dsp:nvSpPr>
        <dsp:cNvPr id="0" name=""/>
        <dsp:cNvSpPr/>
      </dsp:nvSpPr>
      <dsp:spPr>
        <a:xfrm>
          <a:off x="8421949" y="1223838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517692" y="1223838"/>
        <a:ext cx="234038" cy="320207"/>
      </dsp:txXfrm>
    </dsp:sp>
    <dsp:sp modelId="{4685017F-86B7-4962-BC60-37ACB299CCF1}">
      <dsp:nvSpPr>
        <dsp:cNvPr id="0" name=""/>
        <dsp:cNvSpPr/>
      </dsp:nvSpPr>
      <dsp:spPr>
        <a:xfrm>
          <a:off x="9036728" y="1958504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132471" y="1958504"/>
        <a:ext cx="234038" cy="320207"/>
      </dsp:txXfrm>
    </dsp:sp>
    <dsp:sp modelId="{9BCF6A2D-12EC-4CF2-B44E-D1B457A6FDEB}">
      <dsp:nvSpPr>
        <dsp:cNvPr id="0" name=""/>
        <dsp:cNvSpPr/>
      </dsp:nvSpPr>
      <dsp:spPr>
        <a:xfrm>
          <a:off x="9651508" y="2711355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747251" y="2711355"/>
        <a:ext cx="234038" cy="3202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11BED-6E9A-4C3A-80AC-C5FD0DFA1DD5}">
      <dsp:nvSpPr>
        <dsp:cNvPr id="0" name=""/>
        <dsp:cNvSpPr/>
      </dsp:nvSpPr>
      <dsp:spPr>
        <a:xfrm>
          <a:off x="0" y="660"/>
          <a:ext cx="5715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08430-8DF0-4B6D-A742-128B8551D1EF}">
      <dsp:nvSpPr>
        <dsp:cNvPr id="0" name=""/>
        <dsp:cNvSpPr/>
      </dsp:nvSpPr>
      <dsp:spPr>
        <a:xfrm>
          <a:off x="0" y="660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Identify students using RFID</a:t>
          </a:r>
          <a:endParaRPr lang="en-US" sz="2200" kern="1200"/>
        </a:p>
      </dsp:txBody>
      <dsp:txXfrm>
        <a:off x="0" y="660"/>
        <a:ext cx="5715000" cy="772697"/>
      </dsp:txXfrm>
    </dsp:sp>
    <dsp:sp modelId="{EA026533-BF36-4548-85C0-74D13F289486}">
      <dsp:nvSpPr>
        <dsp:cNvPr id="0" name=""/>
        <dsp:cNvSpPr/>
      </dsp:nvSpPr>
      <dsp:spPr>
        <a:xfrm>
          <a:off x="0" y="773357"/>
          <a:ext cx="5715000" cy="0"/>
        </a:xfrm>
        <a:prstGeom prst="line">
          <a:avLst/>
        </a:prstGeom>
        <a:solidFill>
          <a:schemeClr val="accent5">
            <a:hueOff val="3168157"/>
            <a:satOff val="-4443"/>
            <a:lumOff val="-458"/>
            <a:alphaOff val="0"/>
          </a:schemeClr>
        </a:solidFill>
        <a:ln w="12700" cap="flat" cmpd="sng" algn="ctr">
          <a:solidFill>
            <a:schemeClr val="accent5">
              <a:hueOff val="3168157"/>
              <a:satOff val="-4443"/>
              <a:lumOff val="-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88BBD-E77A-4EF4-B4F8-40260246A90B}">
      <dsp:nvSpPr>
        <dsp:cNvPr id="0" name=""/>
        <dsp:cNvSpPr/>
      </dsp:nvSpPr>
      <dsp:spPr>
        <a:xfrm>
          <a:off x="0" y="773357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Identify students using face recognition</a:t>
          </a:r>
          <a:endParaRPr lang="en-US" sz="2200" kern="1200"/>
        </a:p>
      </dsp:txBody>
      <dsp:txXfrm>
        <a:off x="0" y="773357"/>
        <a:ext cx="5715000" cy="772697"/>
      </dsp:txXfrm>
    </dsp:sp>
    <dsp:sp modelId="{1BA80786-BC88-4F04-BB0B-C19ED0BA4843}">
      <dsp:nvSpPr>
        <dsp:cNvPr id="0" name=""/>
        <dsp:cNvSpPr/>
      </dsp:nvSpPr>
      <dsp:spPr>
        <a:xfrm>
          <a:off x="0" y="1546054"/>
          <a:ext cx="5715000" cy="0"/>
        </a:xfrm>
        <a:prstGeom prst="line">
          <a:avLst/>
        </a:prstGeom>
        <a:solidFill>
          <a:schemeClr val="accent5">
            <a:hueOff val="6336313"/>
            <a:satOff val="-8887"/>
            <a:lumOff val="-915"/>
            <a:alphaOff val="0"/>
          </a:schemeClr>
        </a:solidFill>
        <a:ln w="12700" cap="flat" cmpd="sng" algn="ctr">
          <a:solidFill>
            <a:schemeClr val="accent5">
              <a:hueOff val="6336313"/>
              <a:satOff val="-8887"/>
              <a:lumOff val="-9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916F7-170C-4309-B14E-2EA48C332890}">
      <dsp:nvSpPr>
        <dsp:cNvPr id="0" name=""/>
        <dsp:cNvSpPr/>
      </dsp:nvSpPr>
      <dsp:spPr>
        <a:xfrm>
          <a:off x="0" y="1546054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Register courses and subject on the system</a:t>
          </a:r>
          <a:endParaRPr lang="en-US" sz="2200" kern="1200"/>
        </a:p>
      </dsp:txBody>
      <dsp:txXfrm>
        <a:off x="0" y="1546054"/>
        <a:ext cx="5715000" cy="772697"/>
      </dsp:txXfrm>
    </dsp:sp>
    <dsp:sp modelId="{66E41313-1FF3-4B70-9D5B-EEA99C999790}">
      <dsp:nvSpPr>
        <dsp:cNvPr id="0" name=""/>
        <dsp:cNvSpPr/>
      </dsp:nvSpPr>
      <dsp:spPr>
        <a:xfrm>
          <a:off x="0" y="2318751"/>
          <a:ext cx="5715000" cy="0"/>
        </a:xfrm>
        <a:prstGeom prst="line">
          <a:avLst/>
        </a:prstGeom>
        <a:solidFill>
          <a:schemeClr val="accent5">
            <a:hueOff val="9504470"/>
            <a:satOff val="-13330"/>
            <a:lumOff val="-1373"/>
            <a:alphaOff val="0"/>
          </a:schemeClr>
        </a:solidFill>
        <a:ln w="12700" cap="flat" cmpd="sng" algn="ctr">
          <a:solidFill>
            <a:schemeClr val="accent5">
              <a:hueOff val="9504470"/>
              <a:satOff val="-13330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22195-DB4C-4424-8839-A6EBAAB9393C}">
      <dsp:nvSpPr>
        <dsp:cNvPr id="0" name=""/>
        <dsp:cNvSpPr/>
      </dsp:nvSpPr>
      <dsp:spPr>
        <a:xfrm>
          <a:off x="0" y="2318751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Mark attendance on the database</a:t>
          </a:r>
          <a:endParaRPr lang="en-US" sz="2200" kern="1200"/>
        </a:p>
      </dsp:txBody>
      <dsp:txXfrm>
        <a:off x="0" y="2318751"/>
        <a:ext cx="5715000" cy="772697"/>
      </dsp:txXfrm>
    </dsp:sp>
    <dsp:sp modelId="{0F833AA6-768F-4019-9B0F-08A00E58BDD9}">
      <dsp:nvSpPr>
        <dsp:cNvPr id="0" name=""/>
        <dsp:cNvSpPr/>
      </dsp:nvSpPr>
      <dsp:spPr>
        <a:xfrm>
          <a:off x="0" y="3091448"/>
          <a:ext cx="5715000" cy="0"/>
        </a:xfrm>
        <a:prstGeom prst="line">
          <a:avLst/>
        </a:prstGeom>
        <a:solidFill>
          <a:schemeClr val="accent5">
            <a:hueOff val="12672627"/>
            <a:satOff val="-17773"/>
            <a:lumOff val="-1831"/>
            <a:alphaOff val="0"/>
          </a:schemeClr>
        </a:solidFill>
        <a:ln w="12700" cap="flat" cmpd="sng" algn="ctr">
          <a:solidFill>
            <a:schemeClr val="accent5">
              <a:hueOff val="12672627"/>
              <a:satOff val="-17773"/>
              <a:lumOff val="-18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05A2F-0CCD-4F2E-A306-471F9CB47187}">
      <dsp:nvSpPr>
        <dsp:cNvPr id="0" name=""/>
        <dsp:cNvSpPr/>
      </dsp:nvSpPr>
      <dsp:spPr>
        <a:xfrm>
          <a:off x="0" y="3091448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Check whether the student attended to correct session</a:t>
          </a:r>
          <a:endParaRPr lang="en-US" sz="2200" kern="1200"/>
        </a:p>
      </dsp:txBody>
      <dsp:txXfrm>
        <a:off x="0" y="3091448"/>
        <a:ext cx="5715000" cy="772697"/>
      </dsp:txXfrm>
    </dsp:sp>
    <dsp:sp modelId="{92E9390E-015B-4757-A856-9A548752264A}">
      <dsp:nvSpPr>
        <dsp:cNvPr id="0" name=""/>
        <dsp:cNvSpPr/>
      </dsp:nvSpPr>
      <dsp:spPr>
        <a:xfrm>
          <a:off x="0" y="3864145"/>
          <a:ext cx="5715000" cy="0"/>
        </a:xfrm>
        <a:prstGeom prst="line">
          <a:avLst/>
        </a:prstGeom>
        <a:solidFill>
          <a:schemeClr val="accent5">
            <a:hueOff val="15840784"/>
            <a:satOff val="-22217"/>
            <a:lumOff val="-2288"/>
            <a:alphaOff val="0"/>
          </a:schemeClr>
        </a:solidFill>
        <a:ln w="12700" cap="flat" cmpd="sng" algn="ctr">
          <a:solidFill>
            <a:schemeClr val="accent5">
              <a:hueOff val="15840784"/>
              <a:satOff val="-22217"/>
              <a:lumOff val="-22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22D0-DA29-4A2F-AD00-41BC84FFD36E}">
      <dsp:nvSpPr>
        <dsp:cNvPr id="0" name=""/>
        <dsp:cNvSpPr/>
      </dsp:nvSpPr>
      <dsp:spPr>
        <a:xfrm>
          <a:off x="0" y="3864145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Send notification emails to students</a:t>
          </a:r>
          <a:endParaRPr lang="en-US" sz="2200" kern="1200"/>
        </a:p>
      </dsp:txBody>
      <dsp:txXfrm>
        <a:off x="0" y="3864145"/>
        <a:ext cx="5715000" cy="772697"/>
      </dsp:txXfrm>
    </dsp:sp>
    <dsp:sp modelId="{96516898-082A-4809-95D3-F76876EFBABA}">
      <dsp:nvSpPr>
        <dsp:cNvPr id="0" name=""/>
        <dsp:cNvSpPr/>
      </dsp:nvSpPr>
      <dsp:spPr>
        <a:xfrm>
          <a:off x="0" y="4636842"/>
          <a:ext cx="5715000" cy="0"/>
        </a:xfrm>
        <a:prstGeom prst="line">
          <a:avLst/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accent5">
              <a:hueOff val="19008940"/>
              <a:satOff val="-26660"/>
              <a:lumOff val="-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0D3B6-CF85-4477-B2C3-EBDB79635A3F}">
      <dsp:nvSpPr>
        <dsp:cNvPr id="0" name=""/>
        <dsp:cNvSpPr/>
      </dsp:nvSpPr>
      <dsp:spPr>
        <a:xfrm>
          <a:off x="0" y="4636842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Generate attendance reports</a:t>
          </a:r>
          <a:endParaRPr lang="en-US" sz="2200" kern="1200"/>
        </a:p>
      </dsp:txBody>
      <dsp:txXfrm>
        <a:off x="0" y="4636842"/>
        <a:ext cx="5715000" cy="7726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84A21-F881-4CD5-B51D-1FF5BA22DA28}">
      <dsp:nvSpPr>
        <dsp:cNvPr id="0" name=""/>
        <dsp:cNvSpPr/>
      </dsp:nvSpPr>
      <dsp:spPr>
        <a:xfrm>
          <a:off x="0" y="0"/>
          <a:ext cx="8503920" cy="8486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/>
            <a:t>Planning</a:t>
          </a:r>
          <a:endParaRPr lang="en-US" sz="3800" kern="1200"/>
        </a:p>
      </dsp:txBody>
      <dsp:txXfrm>
        <a:off x="24857" y="24857"/>
        <a:ext cx="7516417" cy="798963"/>
      </dsp:txXfrm>
    </dsp:sp>
    <dsp:sp modelId="{15B97874-35E6-4BC4-9C2F-0777418A5883}">
      <dsp:nvSpPr>
        <dsp:cNvPr id="0" name=""/>
        <dsp:cNvSpPr/>
      </dsp:nvSpPr>
      <dsp:spPr>
        <a:xfrm>
          <a:off x="712203" y="1002982"/>
          <a:ext cx="8503920" cy="848677"/>
        </a:xfrm>
        <a:prstGeom prst="roundRect">
          <a:avLst>
            <a:gd name="adj" fmla="val 10000"/>
          </a:avLst>
        </a:prstGeom>
        <a:solidFill>
          <a:schemeClr val="accent2">
            <a:hueOff val="-135738"/>
            <a:satOff val="-1163"/>
            <a:lumOff val="-77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/>
            <a:t>Analysis</a:t>
          </a:r>
          <a:endParaRPr lang="en-US" sz="3800" kern="1200"/>
        </a:p>
      </dsp:txBody>
      <dsp:txXfrm>
        <a:off x="737060" y="1027839"/>
        <a:ext cx="7190362" cy="798963"/>
      </dsp:txXfrm>
    </dsp:sp>
    <dsp:sp modelId="{348C3C14-4908-4794-842C-3BC14F57E027}">
      <dsp:nvSpPr>
        <dsp:cNvPr id="0" name=""/>
        <dsp:cNvSpPr/>
      </dsp:nvSpPr>
      <dsp:spPr>
        <a:xfrm>
          <a:off x="1413776" y="2005965"/>
          <a:ext cx="8503920" cy="848677"/>
        </a:xfrm>
        <a:prstGeom prst="roundRect">
          <a:avLst>
            <a:gd name="adj" fmla="val 10000"/>
          </a:avLst>
        </a:prstGeom>
        <a:solidFill>
          <a:schemeClr val="accent2">
            <a:hueOff val="-271475"/>
            <a:satOff val="-2327"/>
            <a:lumOff val="-154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/>
            <a:t>Design</a:t>
          </a:r>
          <a:endParaRPr lang="en-US" sz="3800" kern="1200"/>
        </a:p>
      </dsp:txBody>
      <dsp:txXfrm>
        <a:off x="1438633" y="2030822"/>
        <a:ext cx="7200992" cy="798963"/>
      </dsp:txXfrm>
    </dsp:sp>
    <dsp:sp modelId="{59D06FF8-F010-45F0-ADFD-312FC71670DA}">
      <dsp:nvSpPr>
        <dsp:cNvPr id="0" name=""/>
        <dsp:cNvSpPr/>
      </dsp:nvSpPr>
      <dsp:spPr>
        <a:xfrm>
          <a:off x="2125979" y="3008948"/>
          <a:ext cx="8503920" cy="848677"/>
        </a:xfrm>
        <a:prstGeom prst="roundRect">
          <a:avLst>
            <a:gd name="adj" fmla="val 10000"/>
          </a:avLst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/>
            <a:t>Implementation</a:t>
          </a:r>
          <a:endParaRPr lang="en-US" sz="3800" kern="1200"/>
        </a:p>
      </dsp:txBody>
      <dsp:txXfrm>
        <a:off x="2150836" y="3033805"/>
        <a:ext cx="7190362" cy="798963"/>
      </dsp:txXfrm>
    </dsp:sp>
    <dsp:sp modelId="{E06AAE7E-3050-484B-AD85-7DD2CF3AF7AB}">
      <dsp:nvSpPr>
        <dsp:cNvPr id="0" name=""/>
        <dsp:cNvSpPr/>
      </dsp:nvSpPr>
      <dsp:spPr>
        <a:xfrm>
          <a:off x="7952279" y="650009"/>
          <a:ext cx="551640" cy="551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076398" y="650009"/>
        <a:ext cx="303402" cy="415109"/>
      </dsp:txXfrm>
    </dsp:sp>
    <dsp:sp modelId="{F66E4AF4-FFEA-40F8-8C8D-0DD0BC4600BE}">
      <dsp:nvSpPr>
        <dsp:cNvPr id="0" name=""/>
        <dsp:cNvSpPr/>
      </dsp:nvSpPr>
      <dsp:spPr>
        <a:xfrm>
          <a:off x="8664482" y="1652992"/>
          <a:ext cx="551640" cy="551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57348"/>
            <a:satOff val="-4819"/>
            <a:lumOff val="-25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57348"/>
              <a:satOff val="-4819"/>
              <a:lumOff val="-25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788601" y="1652992"/>
        <a:ext cx="303402" cy="415109"/>
      </dsp:txXfrm>
    </dsp:sp>
    <dsp:sp modelId="{BA08212D-4F33-4C40-9F32-C03032F2727B}">
      <dsp:nvSpPr>
        <dsp:cNvPr id="0" name=""/>
        <dsp:cNvSpPr/>
      </dsp:nvSpPr>
      <dsp:spPr>
        <a:xfrm>
          <a:off x="9366056" y="2655975"/>
          <a:ext cx="551640" cy="551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14695"/>
            <a:satOff val="-9638"/>
            <a:lumOff val="-51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14695"/>
              <a:satOff val="-9638"/>
              <a:lumOff val="-51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9490175" y="2655975"/>
        <a:ext cx="303402" cy="4151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9C450-6057-4D9B-9F60-CA730B3B4C5D}">
      <dsp:nvSpPr>
        <dsp:cNvPr id="0" name=""/>
        <dsp:cNvSpPr/>
      </dsp:nvSpPr>
      <dsp:spPr>
        <a:xfrm>
          <a:off x="1305" y="122206"/>
          <a:ext cx="4581086" cy="290898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BBCDA-3F98-4767-B36B-41D3DF86BC8C}">
      <dsp:nvSpPr>
        <dsp:cNvPr id="0" name=""/>
        <dsp:cNvSpPr/>
      </dsp:nvSpPr>
      <dsp:spPr>
        <a:xfrm>
          <a:off x="510314" y="605766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6500" kern="1200"/>
            <a:t>Testing</a:t>
          </a:r>
          <a:endParaRPr lang="en-US" sz="6500" kern="1200"/>
        </a:p>
      </dsp:txBody>
      <dsp:txXfrm>
        <a:off x="595515" y="690967"/>
        <a:ext cx="4410684" cy="2738587"/>
      </dsp:txXfrm>
    </dsp:sp>
    <dsp:sp modelId="{95146DDF-6959-4507-88C8-4DB97F40CCE8}">
      <dsp:nvSpPr>
        <dsp:cNvPr id="0" name=""/>
        <dsp:cNvSpPr/>
      </dsp:nvSpPr>
      <dsp:spPr>
        <a:xfrm>
          <a:off x="5600410" y="122206"/>
          <a:ext cx="4581086" cy="290898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0F113-181F-40BF-9CC3-4C42077ED664}">
      <dsp:nvSpPr>
        <dsp:cNvPr id="0" name=""/>
        <dsp:cNvSpPr/>
      </dsp:nvSpPr>
      <dsp:spPr>
        <a:xfrm>
          <a:off x="6109420" y="605766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6500" kern="1200"/>
            <a:t>Evaluation</a:t>
          </a:r>
          <a:endParaRPr lang="en-US" sz="6500" kern="1200"/>
        </a:p>
      </dsp:txBody>
      <dsp:txXfrm>
        <a:off x="6194621" y="690967"/>
        <a:ext cx="4410684" cy="27385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B9AFC-9655-44AA-BB94-38EAD63C732C}">
      <dsp:nvSpPr>
        <dsp:cNvPr id="0" name=""/>
        <dsp:cNvSpPr/>
      </dsp:nvSpPr>
      <dsp:spPr>
        <a:xfrm>
          <a:off x="0" y="24602"/>
          <a:ext cx="6693941" cy="1193400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100" kern="1200"/>
            <a:t>Contributions</a:t>
          </a:r>
          <a:endParaRPr lang="en-US" sz="5100" kern="1200"/>
        </a:p>
      </dsp:txBody>
      <dsp:txXfrm>
        <a:off x="58257" y="82859"/>
        <a:ext cx="6577427" cy="1076886"/>
      </dsp:txXfrm>
    </dsp:sp>
    <dsp:sp modelId="{FFC00789-0726-413B-A11D-CA1650E886F2}">
      <dsp:nvSpPr>
        <dsp:cNvPr id="0" name=""/>
        <dsp:cNvSpPr/>
      </dsp:nvSpPr>
      <dsp:spPr>
        <a:xfrm>
          <a:off x="0" y="1364882"/>
          <a:ext cx="6693941" cy="1193400"/>
        </a:xfrm>
        <a:prstGeom prst="roundRect">
          <a:avLst/>
        </a:prstGeom>
        <a:solidFill>
          <a:schemeClr val="accent3">
            <a:shade val="80000"/>
            <a:hueOff val="69358"/>
            <a:satOff val="-4560"/>
            <a:lumOff val="144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100" kern="1200"/>
            <a:t>Result</a:t>
          </a:r>
          <a:endParaRPr lang="en-US" sz="5100" kern="1200"/>
        </a:p>
      </dsp:txBody>
      <dsp:txXfrm>
        <a:off x="58257" y="1423139"/>
        <a:ext cx="6577427" cy="1076886"/>
      </dsp:txXfrm>
    </dsp:sp>
    <dsp:sp modelId="{91F30DDE-8D26-4B56-BBFA-CFF882B92ED7}">
      <dsp:nvSpPr>
        <dsp:cNvPr id="0" name=""/>
        <dsp:cNvSpPr/>
      </dsp:nvSpPr>
      <dsp:spPr>
        <a:xfrm>
          <a:off x="0" y="2705162"/>
          <a:ext cx="6693941" cy="1193400"/>
        </a:xfrm>
        <a:prstGeom prst="roundRect">
          <a:avLst/>
        </a:prstGeom>
        <a:solidFill>
          <a:schemeClr val="accent3">
            <a:shade val="80000"/>
            <a:hueOff val="138715"/>
            <a:satOff val="-9120"/>
            <a:lumOff val="288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100" kern="1200"/>
            <a:t>Future Works</a:t>
          </a:r>
          <a:endParaRPr lang="en-US" sz="5100" kern="1200"/>
        </a:p>
      </dsp:txBody>
      <dsp:txXfrm>
        <a:off x="58257" y="2763419"/>
        <a:ext cx="6577427" cy="1076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106909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700560" y="4192560"/>
            <a:ext cx="106909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17904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00560" y="419256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179040" y="419256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5320" y="229320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7930080" y="229320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700560" y="419256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5320" y="419256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7930080" y="419256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700560" y="2293200"/>
            <a:ext cx="10690920" cy="363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10690920" cy="363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5217120" cy="363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179040" y="2293200"/>
            <a:ext cx="5217120" cy="363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700560" y="921960"/>
            <a:ext cx="10690920" cy="63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179040" y="2293200"/>
            <a:ext cx="5217120" cy="363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700560" y="419256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700560" y="2293200"/>
            <a:ext cx="10690920" cy="3635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5217120" cy="363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17904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179040" y="419256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17904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700560" y="4192560"/>
            <a:ext cx="106909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106909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700560" y="4192560"/>
            <a:ext cx="106909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17904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700560" y="419256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179040" y="419256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5320" y="229320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7930080" y="229320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700560" y="419256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5320" y="419256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7930080" y="4192560"/>
            <a:ext cx="34423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10690920" cy="363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5217120" cy="363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179040" y="2293200"/>
            <a:ext cx="5217120" cy="363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700560" y="921960"/>
            <a:ext cx="10690920" cy="6354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179040" y="2293200"/>
            <a:ext cx="5217120" cy="363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700560" y="419256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5217120" cy="3635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17904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179040" y="419256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0056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179040" y="2293200"/>
            <a:ext cx="52171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700560" y="4192560"/>
            <a:ext cx="10690920" cy="1734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678600" y="889920"/>
            <a:ext cx="9989280" cy="359820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Click to edit Master </a:t>
            </a: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title style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8369280" y="6356520"/>
            <a:ext cx="2592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835BFD6-8FD6-4C2C-9526-2A10B32A6353}" type="datetime">
              <a:rPr b="0" lang="en-US" sz="1050" spc="-1" strike="noStrike">
                <a:solidFill>
                  <a:srgbClr val="000000"/>
                </a:solidFill>
                <a:latin typeface="Univers Condensed"/>
              </a:rPr>
              <a:t>1/20/21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715320" y="6356520"/>
            <a:ext cx="45392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263F5F4-04A5-401E-9978-6BB07E342546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</a:rPr>
              <a:t>Click to edit the outline text format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vi-VN" sz="1600" spc="-1" strike="noStrike">
                <a:solidFill>
                  <a:srgbClr val="000000"/>
                </a:solidFill>
                <a:latin typeface="Calisto MT"/>
              </a:rPr>
              <a:t>Second Outline Level</a:t>
            </a:r>
            <a:endParaRPr b="0" lang="vi-VN" sz="1600" spc="-1" strike="noStrike">
              <a:solidFill>
                <a:srgbClr val="000000"/>
              </a:solidFill>
              <a:latin typeface="Calisto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vi-VN" sz="1400" spc="-1" strike="noStrike">
                <a:solidFill>
                  <a:srgbClr val="000000"/>
                </a:solidFill>
                <a:latin typeface="Calisto MT"/>
              </a:rPr>
              <a:t>Third Outline Level</a:t>
            </a:r>
            <a:endParaRPr b="0" lang="vi-VN" sz="1400" spc="-1" strike="noStrike">
              <a:solidFill>
                <a:srgbClr val="000000"/>
              </a:solidFill>
              <a:latin typeface="Calisto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vi-VN" sz="1400" spc="-1" strike="noStrike">
                <a:solidFill>
                  <a:srgbClr val="000000"/>
                </a:solidFill>
                <a:latin typeface="Calisto MT"/>
              </a:rPr>
              <a:t>Fourth Outline Level</a:t>
            </a:r>
            <a:endParaRPr b="0" lang="vi-VN" sz="1400" spc="-1" strike="noStrike">
              <a:solidFill>
                <a:srgbClr val="000000"/>
              </a:solidFill>
              <a:latin typeface="Calisto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</a:rPr>
              <a:t>Fifth Outline Level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</a:rPr>
              <a:t>Sixth Outline Level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</a:rPr>
              <a:t>Seventh Outline Level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700560" y="921960"/>
            <a:ext cx="10690920" cy="137052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Click 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to 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edit 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Maste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r 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title 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style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700560" y="2293200"/>
            <a:ext cx="10690920" cy="363564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</a:rPr>
              <a:t>Click to edit Master text styles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lvl="1" marL="685800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sto MT"/>
              </a:rPr>
              <a:t>Second level</a:t>
            </a:r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  <a:p>
            <a:pPr lvl="2" marL="1143000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sto MT"/>
              </a:rPr>
              <a:t>Third level</a:t>
            </a:r>
            <a:endParaRPr b="0" lang="vi-VN" sz="1600" spc="-1" strike="noStrike">
              <a:solidFill>
                <a:srgbClr val="000000"/>
              </a:solidFill>
              <a:latin typeface="Calisto MT"/>
            </a:endParaRPr>
          </a:p>
          <a:p>
            <a:pPr lvl="3" marL="1600200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sto MT"/>
              </a:rPr>
              <a:t>Fourth level</a:t>
            </a:r>
            <a:endParaRPr b="0" lang="vi-VN" sz="1400" spc="-1" strike="noStrike">
              <a:solidFill>
                <a:srgbClr val="000000"/>
              </a:solidFill>
              <a:latin typeface="Calisto MT"/>
            </a:endParaRPr>
          </a:p>
          <a:p>
            <a:pPr lvl="4" marL="2057400" indent="-228240">
              <a:lnSpc>
                <a:spcPct val="12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listo MT"/>
              </a:rPr>
              <a:t>Fifth level</a:t>
            </a:r>
            <a:endParaRPr b="0" lang="vi-VN" sz="1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/>
          </p:nvPr>
        </p:nvSpPr>
        <p:spPr>
          <a:xfrm>
            <a:off x="8369280" y="6356520"/>
            <a:ext cx="2592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682E763-435C-4377-8972-9483BE4C0399}" type="datetime">
              <a:rPr b="0" lang="en-US" sz="1050" spc="-1" strike="noStrike">
                <a:solidFill>
                  <a:srgbClr val="000000"/>
                </a:solidFill>
                <a:latin typeface="Univers Condensed"/>
              </a:rPr>
              <a:t>1/20/21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ftr"/>
          </p:nvPr>
        </p:nvSpPr>
        <p:spPr>
          <a:xfrm>
            <a:off x="715320" y="6356520"/>
            <a:ext cx="45392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sldNum"/>
          </p:nvPr>
        </p:nvSpPr>
        <p:spPr>
          <a:xfrm>
            <a:off x="10919160" y="6356520"/>
            <a:ext cx="672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04DB0C0-9AB1-4708-9C11-567BE5E5D0B0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microsoft.com/office/2007/relationships/diagramDrawing" Target="../diagrams/drawing3.xml"/><Relationship Id="rId6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diagramData" Target="../diagrams/data5.xml"/><Relationship Id="rId2" Type="http://schemas.openxmlformats.org/officeDocument/2006/relationships/diagramLayout" Target="../diagrams/layout5.xml"/><Relationship Id="rId3" Type="http://schemas.openxmlformats.org/officeDocument/2006/relationships/diagramQuickStyle" Target="../diagrams/quickStyle5.xml"/><Relationship Id="rId4" Type="http://schemas.openxmlformats.org/officeDocument/2006/relationships/diagramColors" Target="../diagrams/colors5.xml"/><Relationship Id="rId5" Type="http://schemas.microsoft.com/office/2007/relationships/diagramDrawing" Target="../diagrams/drawing5.xml"/><Relationship Id="rId6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diagramData" Target="../diagrams/data6.xml"/><Relationship Id="rId2" Type="http://schemas.openxmlformats.org/officeDocument/2006/relationships/diagramLayout" Target="../diagrams/layout6.xml"/><Relationship Id="rId3" Type="http://schemas.openxmlformats.org/officeDocument/2006/relationships/diagramQuickStyle" Target="../diagrams/quickStyle6.xml"/><Relationship Id="rId4" Type="http://schemas.openxmlformats.org/officeDocument/2006/relationships/diagramColors" Target="../diagrams/colors6.xml"/><Relationship Id="rId5" Type="http://schemas.microsoft.com/office/2007/relationships/diagramDrawing" Target="../diagrams/drawing6.xml"/><Relationship Id="rId6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TextShape 2"/>
          <p:cNvSpPr txBox="1"/>
          <p:nvPr/>
        </p:nvSpPr>
        <p:spPr>
          <a:xfrm>
            <a:off x="647640" y="871920"/>
            <a:ext cx="7467120" cy="3913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81000"/>
          </a:bodyPr>
          <a:p>
            <a:pPr>
              <a:lnSpc>
                <a:spcPct val="90000"/>
              </a:lnSpc>
            </a:pPr>
            <a:br/>
            <a:r>
              <a:rPr b="0" lang="en-US" sz="4600" spc="29" strike="noStrike" cap="all">
                <a:solidFill>
                  <a:srgbClr val="000000"/>
                </a:solidFill>
                <a:latin typeface="Univers Condensed"/>
              </a:rPr>
              <a:t>Development of </a:t>
            </a:r>
            <a:br/>
            <a:r>
              <a:rPr b="0" lang="en-US" sz="4600" spc="29" strike="noStrike" cap="all">
                <a:solidFill>
                  <a:srgbClr val="000000"/>
                </a:solidFill>
                <a:latin typeface="Univers Condensed"/>
              </a:rPr>
              <a:t>iot-based solution for</a:t>
            </a:r>
            <a:br/>
            <a:r>
              <a:rPr b="0" lang="en-US" sz="4600" spc="29" strike="noStrike" cap="all">
                <a:solidFill>
                  <a:srgbClr val="000000"/>
                </a:solidFill>
                <a:latin typeface="Univers Condensed"/>
              </a:rPr>
              <a:t>checking student attendance</a:t>
            </a:r>
            <a:br/>
            <a:endParaRPr b="0" lang="vi-VN" sz="46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88" name="TextShape 3"/>
          <p:cNvSpPr txBox="1"/>
          <p:nvPr/>
        </p:nvSpPr>
        <p:spPr>
          <a:xfrm>
            <a:off x="695160" y="4785480"/>
            <a:ext cx="7419600" cy="1298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vi-VN" sz="1800" spc="-1" strike="noStrike">
                <a:solidFill>
                  <a:srgbClr val="000000"/>
                </a:solidFill>
                <a:latin typeface="Calisto MT"/>
              </a:rPr>
              <a:t>Student 1: Nguyen </a:t>
            </a:r>
            <a:r>
              <a:rPr b="0" lang="vi-VN" sz="1800" spc="-1" strike="noStrike">
                <a:solidFill>
                  <a:srgbClr val="000000"/>
                </a:solidFill>
                <a:latin typeface="Calisto MT"/>
              </a:rPr>
              <a:t>Truong Thanh (1652557)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vi-VN" sz="1800" spc="-1" strike="noStrike">
                <a:solidFill>
                  <a:srgbClr val="000000"/>
                </a:solidFill>
                <a:latin typeface="Calisto MT"/>
              </a:rPr>
              <a:t>Student 2: Nguyen Anh </a:t>
            </a:r>
            <a:r>
              <a:rPr b="0" lang="vi-VN" sz="1800" spc="-1" strike="noStrike">
                <a:solidFill>
                  <a:srgbClr val="000000"/>
                </a:solidFill>
                <a:latin typeface="Calisto MT"/>
              </a:rPr>
              <a:t>Quan (1552310)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vi-VN" sz="1800" spc="-1" strike="noStrike">
                <a:solidFill>
                  <a:srgbClr val="000000"/>
                </a:solidFill>
                <a:latin typeface="Calisto MT"/>
              </a:rPr>
              <a:t>Supervise: PhD. Pham </a:t>
            </a:r>
            <a:r>
              <a:rPr b="0" lang="vi-VN" sz="1800" spc="-1" strike="noStrike">
                <a:solidFill>
                  <a:srgbClr val="000000"/>
                </a:solidFill>
                <a:latin typeface="Calisto MT"/>
              </a:rPr>
              <a:t>Hoang Anh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Line 4"/>
          <p:cNvSpPr/>
          <p:nvPr/>
        </p:nvSpPr>
        <p:spPr>
          <a:xfrm>
            <a:off x="799920" y="72360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Hình ảnh 6" descr=""/>
          <p:cNvPicPr/>
          <p:nvPr/>
        </p:nvPicPr>
        <p:blipFill>
          <a:blip r:embed="rId1"/>
          <a:stretch/>
        </p:blipFill>
        <p:spPr>
          <a:xfrm>
            <a:off x="9833760" y="73440"/>
            <a:ext cx="1091880" cy="1073880"/>
          </a:xfrm>
          <a:prstGeom prst="rect">
            <a:avLst/>
          </a:prstGeom>
          <a:ln>
            <a:noFill/>
          </a:ln>
        </p:spPr>
      </p:pic>
      <p:pic>
        <p:nvPicPr>
          <p:cNvPr id="91" name="Hình ảnh 8" descr=""/>
          <p:cNvPicPr/>
          <p:nvPr/>
        </p:nvPicPr>
        <p:blipFill>
          <a:blip r:embed="rId2"/>
          <a:stretch/>
        </p:blipFill>
        <p:spPr>
          <a:xfrm>
            <a:off x="10947240" y="-2880"/>
            <a:ext cx="1248120" cy="1216440"/>
          </a:xfrm>
          <a:prstGeom prst="rect">
            <a:avLst/>
          </a:prstGeom>
          <a:ln>
            <a:noFill/>
          </a:ln>
        </p:spPr>
      </p:pic>
      <p:pic>
        <p:nvPicPr>
          <p:cNvPr id="92" name="Hình ảnh 12" descr="Ảnh có chứa thiết bị điện tử, mạch, cuốn sách&#10;&#10;Mô tả được tự động tạo"/>
          <p:cNvPicPr/>
          <p:nvPr/>
        </p:nvPicPr>
        <p:blipFill>
          <a:blip r:embed="rId3"/>
          <a:stretch/>
        </p:blipFill>
        <p:spPr>
          <a:xfrm>
            <a:off x="9003960" y="2682720"/>
            <a:ext cx="2742840" cy="2507760"/>
          </a:xfrm>
          <a:prstGeom prst="rect">
            <a:avLst/>
          </a:prstGeom>
          <a:ln>
            <a:noFill/>
          </a:ln>
        </p:spPr>
      </p:pic>
      <p:sp>
        <p:nvSpPr>
          <p:cNvPr id="93" name="CustomShape 5"/>
          <p:cNvSpPr/>
          <p:nvPr/>
        </p:nvSpPr>
        <p:spPr>
          <a:xfrm>
            <a:off x="9208440" y="5955480"/>
            <a:ext cx="27720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r">
              <a:lnSpc>
                <a:spcPct val="100000"/>
              </a:lnSpc>
            </a:pPr>
            <a:r>
              <a:rPr b="0" lang="vi-VN" sz="1800" spc="-1" strike="noStrike">
                <a:solidFill>
                  <a:srgbClr val="000000"/>
                </a:solidFill>
                <a:latin typeface="Calisto MT"/>
              </a:rPr>
              <a:t>January 25th, 2021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" name="Hình ảnh 4" descr=""/>
          <p:cNvPicPr/>
          <p:nvPr/>
        </p:nvPicPr>
        <p:blipFill>
          <a:blip r:embed="rId1"/>
          <a:srcRect l="0" t="0" r="0" b="1604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50" name="CustomShape 4"/>
          <p:cNvSpPr/>
          <p:nvPr/>
        </p:nvSpPr>
        <p:spPr>
          <a:xfrm rot="5400000">
            <a:off x="-46440" y="46800"/>
            <a:ext cx="6864840" cy="6770880"/>
          </a:xfrm>
          <a:prstGeom prst="rect">
            <a:avLst/>
          </a:prstGeom>
          <a:gradFill rotWithShape="0">
            <a:gsLst>
              <a:gs pos="0">
                <a:srgbClr val="000000">
                  <a:alpha val="18039"/>
                </a:srgbClr>
              </a:gs>
              <a:gs pos="100000">
                <a:srgbClr val="000000">
                  <a:alpha val="39215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TextShape 5"/>
          <p:cNvSpPr txBox="1"/>
          <p:nvPr/>
        </p:nvSpPr>
        <p:spPr>
          <a:xfrm>
            <a:off x="647640" y="871920"/>
            <a:ext cx="5067000" cy="3496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ffffff"/>
                </a:solidFill>
                <a:latin typeface="Univers Condensed"/>
              </a:rPr>
              <a:t>Face </a:t>
            </a:r>
            <a:r>
              <a:rPr b="0" lang="en-US" sz="5400" spc="29" strike="noStrike" cap="all">
                <a:solidFill>
                  <a:srgbClr val="ffffff"/>
                </a:solidFill>
                <a:latin typeface="Univers Condensed"/>
              </a:rPr>
              <a:t>Rec</a:t>
            </a:r>
            <a:r>
              <a:rPr b="0" lang="en-US" sz="5400" spc="29" strike="noStrike" cap="all">
                <a:solidFill>
                  <a:srgbClr val="ffffff"/>
                </a:solidFill>
                <a:latin typeface="Univers Condensed"/>
              </a:rPr>
              <a:t>ogni</a:t>
            </a:r>
            <a:r>
              <a:rPr b="0" lang="en-US" sz="5400" spc="29" strike="noStrike" cap="all">
                <a:solidFill>
                  <a:srgbClr val="ffffff"/>
                </a:solidFill>
                <a:latin typeface="Univers Condensed"/>
              </a:rPr>
              <a:t>tion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52" name="Line 6"/>
          <p:cNvSpPr/>
          <p:nvPr/>
        </p:nvSpPr>
        <p:spPr>
          <a:xfrm>
            <a:off x="799920" y="723600"/>
            <a:ext cx="1638360" cy="0"/>
          </a:xfrm>
          <a:prstGeom prst="line">
            <a:avLst/>
          </a:prstGeom>
          <a:ln w="4428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TextShape 7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8CC3886C-5E75-4ABC-ABA2-4ABC3C20FC3C}" type="slidenum">
              <a:rPr b="0" lang="en-US" sz="1800" spc="-1" strike="noStrike">
                <a:solidFill>
                  <a:srgbClr val="ffffff"/>
                </a:solidFill>
                <a:latin typeface="Calisto MT"/>
              </a:rPr>
              <a:t>10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TextShape 2"/>
          <p:cNvSpPr txBox="1"/>
          <p:nvPr/>
        </p:nvSpPr>
        <p:spPr>
          <a:xfrm>
            <a:off x="700200" y="909720"/>
            <a:ext cx="10691280" cy="810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Face 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detec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tion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56" name="Line 3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7" name="Hình ảnh 5" descr=""/>
          <p:cNvPicPr/>
          <p:nvPr/>
        </p:nvPicPr>
        <p:blipFill>
          <a:blip r:embed="rId1"/>
          <a:srcRect l="9421" t="0" r="44979" b="0"/>
          <a:stretch/>
        </p:blipFill>
        <p:spPr>
          <a:xfrm>
            <a:off x="800280" y="1795680"/>
            <a:ext cx="3238200" cy="3995280"/>
          </a:xfrm>
          <a:prstGeom prst="rect">
            <a:avLst/>
          </a:prstGeom>
          <a:ln>
            <a:noFill/>
          </a:ln>
        </p:spPr>
      </p:pic>
      <p:sp>
        <p:nvSpPr>
          <p:cNvPr id="158" name="TextShape 4"/>
          <p:cNvSpPr txBox="1"/>
          <p:nvPr/>
        </p:nvSpPr>
        <p:spPr>
          <a:xfrm>
            <a:off x="4769280" y="1754640"/>
            <a:ext cx="6723000" cy="4074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A computer technology being used in a variety of applications that identifies human faces in digital images.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Face detection can be regarded as a specific case of object-class detection. 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Face-detection algorithms focus on the detection of frontal human faces.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59" name="Line 5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5B950D39-17E7-43F6-96CF-3034052B399E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11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Face 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recog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nition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700560" y="2293200"/>
            <a:ext cx="10690920" cy="363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Face recognition systems can be used to identify people in photos, video, or in real-time. 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The </a:t>
            </a:r>
            <a:r>
              <a:rPr b="1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face detection</a:t>
            </a: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 process is an essential step as it detects and locates human faces in images and videos.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The </a:t>
            </a:r>
            <a:r>
              <a:rPr b="1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face capture</a:t>
            </a: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 process transforms analog information (a face) into a set of digital information (data) based on the person's facial features.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The </a:t>
            </a:r>
            <a:r>
              <a:rPr b="1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face match</a:t>
            </a: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 process verifies if two faces belong to the same person.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63" name="TextShape 3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9265DAC-F86D-4D41-92A7-56784819C926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12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TextShape 4"/>
          <p:cNvSpPr txBox="1"/>
          <p:nvPr/>
        </p:nvSpPr>
        <p:spPr>
          <a:xfrm>
            <a:off x="669960" y="2120400"/>
            <a:ext cx="5170320" cy="3893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Face </a:t>
            </a: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Rec</a:t>
            </a: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ogni</a:t>
            </a: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tion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68" name="Line 5"/>
          <p:cNvSpPr/>
          <p:nvPr/>
        </p:nvSpPr>
        <p:spPr>
          <a:xfrm>
            <a:off x="799920" y="723600"/>
            <a:ext cx="17049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9" name="Picture 5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6310440" y="59760"/>
            <a:ext cx="3071880" cy="6796800"/>
          </a:xfrm>
          <a:prstGeom prst="rect">
            <a:avLst/>
          </a:prstGeom>
          <a:ln>
            <a:noFill/>
          </a:ln>
        </p:spPr>
      </p:pic>
      <p:sp>
        <p:nvSpPr>
          <p:cNvPr id="170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77324DB7-D2C1-4266-AEF5-92B4AC849AE5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13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Lbp 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(Local 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binary 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patter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ns) 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casca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de 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classi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fier</a:t>
            </a:r>
            <a:endParaRPr b="0" lang="vi-VN" sz="36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700560" y="2293200"/>
            <a:ext cx="10690920" cy="363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To convert the image to grayscale.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For each pixel in the grayscale image, we select a neighborhood of size </a:t>
            </a:r>
            <a:r>
              <a:rPr b="0" i="1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r</a:t>
            </a: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 surrounding the center pixel. 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A LBP value is then calculated for this center pixel and stored in the output 2D array with the same width and height as the input image.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73" name="TextShape 3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116DF61-596F-42D8-BAA4-E7B155112BA9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14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5" descr="A picture containing 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775440" y="2572920"/>
            <a:ext cx="4035240" cy="1757160"/>
          </a:xfrm>
          <a:prstGeom prst="rect">
            <a:avLst/>
          </a:prstGeom>
          <a:ln>
            <a:noFill/>
          </a:ln>
        </p:spPr>
      </p:pic>
      <p:sp>
        <p:nvSpPr>
          <p:cNvPr id="175" name="TextShape 1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6862EDF-1931-4D19-B9FF-17CF9E58EE32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14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176" name="Picture 6" descr="A picture containing diagram&#10;&#10;Description automatically generated"/>
          <p:cNvPicPr/>
          <p:nvPr/>
        </p:nvPicPr>
        <p:blipFill>
          <a:blip r:embed="rId2"/>
          <a:stretch/>
        </p:blipFill>
        <p:spPr>
          <a:xfrm>
            <a:off x="5330160" y="2569320"/>
            <a:ext cx="6181560" cy="180684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Lbp 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(Local 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binary 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patter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ns) 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casca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de 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classi</a:t>
            </a:r>
            <a:r>
              <a:rPr b="0" lang="vi-VN" sz="3600" spc="29" strike="noStrike" cap="all">
                <a:solidFill>
                  <a:srgbClr val="000000"/>
                </a:solidFill>
                <a:latin typeface="Univers Condensed"/>
              </a:rPr>
              <a:t>fier</a:t>
            </a:r>
            <a:endParaRPr b="0" lang="vi-VN" sz="3600" spc="-1" strike="noStrike">
              <a:solidFill>
                <a:srgbClr val="000000"/>
              </a:solidFill>
              <a:latin typeface="Calisto M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179" name="Picture 5" descr="Chart&#10;&#10;Description automatically generated"/>
          <p:cNvPicPr/>
          <p:nvPr/>
        </p:nvPicPr>
        <p:blipFill>
          <a:blip r:embed="rId1"/>
          <a:srcRect l="2757" t="2549" r="2945" b="5553"/>
          <a:stretch/>
        </p:blipFill>
        <p:spPr>
          <a:xfrm>
            <a:off x="133200" y="99360"/>
            <a:ext cx="10845000" cy="6693480"/>
          </a:xfrm>
          <a:prstGeom prst="rect">
            <a:avLst/>
          </a:prstGeom>
          <a:ln>
            <a:noFill/>
          </a:ln>
        </p:spPr>
      </p:pic>
      <p:sp>
        <p:nvSpPr>
          <p:cNvPr id="180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16814C2-1D28-40A8-96E3-DACF77B25725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15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TextShape 2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Openc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v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83" name="Line 3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TextShape 4"/>
          <p:cNvSpPr txBox="1"/>
          <p:nvPr/>
        </p:nvSpPr>
        <p:spPr>
          <a:xfrm>
            <a:off x="700560" y="2293200"/>
            <a:ext cx="10690920" cy="363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OpenCV (Open Source Computer Vision Library) is an open source computer vision and machine learning software library. 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Detect and recognize faces, identify objects, classify human actions in videos, track camera movements, track moving objects, etc.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Supports Windows, Linux, Android and Mac OS. 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85" name="Line 5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9929950D-EC17-46B0-BA46-9BC1DCE3CF40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17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187" name="Hình ảnh 7" descr=""/>
          <p:cNvPicPr/>
          <p:nvPr/>
        </p:nvPicPr>
        <p:blipFill>
          <a:blip r:embed="rId1"/>
          <a:stretch/>
        </p:blipFill>
        <p:spPr>
          <a:xfrm>
            <a:off x="7940520" y="3979080"/>
            <a:ext cx="1832400" cy="162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TextShape 4"/>
          <p:cNvSpPr txBox="1"/>
          <p:nvPr/>
        </p:nvSpPr>
        <p:spPr>
          <a:xfrm>
            <a:off x="653760" y="2242080"/>
            <a:ext cx="5950440" cy="16840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7000"/>
          </a:bodyPr>
          <a:p>
            <a:pPr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Faci</a:t>
            </a: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al l</a:t>
            </a: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and</a:t>
            </a: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mar</a:t>
            </a: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ks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92" name="Line 5"/>
          <p:cNvSpPr/>
          <p:nvPr/>
        </p:nvSpPr>
        <p:spPr>
          <a:xfrm>
            <a:off x="799920" y="723600"/>
            <a:ext cx="571500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Line 6"/>
          <p:cNvSpPr/>
          <p:nvPr/>
        </p:nvSpPr>
        <p:spPr>
          <a:xfrm>
            <a:off x="799920" y="6134040"/>
            <a:ext cx="571500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4" name="Hình ảnh 4" descr="Ảnh có chứa người, trong nhà, người đàn ông, quần áo&#10;&#10;Mô tả được tự động tạo"/>
          <p:cNvPicPr/>
          <p:nvPr/>
        </p:nvPicPr>
        <p:blipFill>
          <a:blip r:embed="rId1"/>
          <a:stretch/>
        </p:blipFill>
        <p:spPr>
          <a:xfrm>
            <a:off x="7131240" y="1289160"/>
            <a:ext cx="4260240" cy="4279320"/>
          </a:xfrm>
          <a:prstGeom prst="rect">
            <a:avLst/>
          </a:prstGeom>
          <a:ln>
            <a:noFill/>
          </a:ln>
        </p:spPr>
      </p:pic>
      <p:sp>
        <p:nvSpPr>
          <p:cNvPr id="195" name="TextShape 7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FD8F6059-C1B1-401A-A46C-5E6028A33E48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18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Facial 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land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marks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700560" y="2293200"/>
            <a:ext cx="10690920" cy="363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Facial landmarks are used to localize and represent salient regions of the face, such as: (eyes, eyebrows, nose, mouth, jawline)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Face alignment, head pose estimation, face swapping, blinl detection, etc.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98" name="TextShape 3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CB5C0E8-3CA8-4D23-B903-1579A6863628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19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Line 4"/>
          <p:cNvSpPr/>
          <p:nvPr/>
        </p:nvSpPr>
        <p:spPr>
          <a:xfrm>
            <a:off x="799920" y="72360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TextShape 5"/>
          <p:cNvSpPr txBox="1"/>
          <p:nvPr/>
        </p:nvSpPr>
        <p:spPr>
          <a:xfrm>
            <a:off x="717480" y="909000"/>
            <a:ext cx="3818880" cy="3352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Conte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nts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744893828"/>
              </p:ext>
            </p:extLst>
          </p:nvPr>
        </p:nvGraphicFramePr>
        <p:xfrm>
          <a:off x="4771080" y="909000"/>
          <a:ext cx="6620400" cy="5222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99" name="Hình ảnh 6" descr=""/>
          <p:cNvPicPr/>
          <p:nvPr/>
        </p:nvPicPr>
        <p:blipFill>
          <a:blip r:embed="rId6"/>
          <a:stretch/>
        </p:blipFill>
        <p:spPr>
          <a:xfrm>
            <a:off x="74160" y="5534280"/>
            <a:ext cx="1091880" cy="1073880"/>
          </a:xfrm>
          <a:prstGeom prst="rect">
            <a:avLst/>
          </a:prstGeom>
          <a:ln>
            <a:noFill/>
          </a:ln>
        </p:spPr>
      </p:pic>
      <p:pic>
        <p:nvPicPr>
          <p:cNvPr id="100" name="Hình ảnh 8" descr=""/>
          <p:cNvPicPr/>
          <p:nvPr/>
        </p:nvPicPr>
        <p:blipFill>
          <a:blip r:embed="rId7"/>
          <a:stretch/>
        </p:blipFill>
        <p:spPr>
          <a:xfrm>
            <a:off x="1188000" y="5458320"/>
            <a:ext cx="1248120" cy="1216440"/>
          </a:xfrm>
          <a:prstGeom prst="rect">
            <a:avLst/>
          </a:prstGeom>
          <a:ln>
            <a:noFill/>
          </a:ln>
        </p:spPr>
      </p:pic>
      <p:sp>
        <p:nvSpPr>
          <p:cNvPr id="101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3DD2A1D-169C-4EFD-ADC5-697F42010009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2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Hình ảnh 5" descr=""/>
          <p:cNvPicPr/>
          <p:nvPr/>
        </p:nvPicPr>
        <p:blipFill>
          <a:blip r:embed="rId1"/>
          <a:stretch/>
        </p:blipFill>
        <p:spPr>
          <a:xfrm>
            <a:off x="1379160" y="917640"/>
            <a:ext cx="9066600" cy="5100480"/>
          </a:xfrm>
          <a:prstGeom prst="rect">
            <a:avLst/>
          </a:prstGeom>
          <a:ln>
            <a:noFill/>
          </a:ln>
        </p:spPr>
      </p:pic>
      <p:sp>
        <p:nvSpPr>
          <p:cNvPr id="200" name="TextShape 1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66C563C-8439-4BF9-8B21-9315BA40BE6C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19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Eye 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aspec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t 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ratio 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(Ear)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700560" y="2293200"/>
            <a:ext cx="10690920" cy="363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</a:rPr>
              <a:t>Each eye is represented by 6 (x, y)-coordinates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</a:rPr>
              <a:t>There is a relation between the width and the height of these coordinates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03" name="TextShape 3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CED003F-2C47-4AD2-8FF8-0A128C8C4ECD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21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204" name="Hình ảnh 5" descr=""/>
          <p:cNvPicPr/>
          <p:nvPr/>
        </p:nvPicPr>
        <p:blipFill>
          <a:blip r:embed="rId1"/>
          <a:stretch/>
        </p:blipFill>
        <p:spPr>
          <a:xfrm>
            <a:off x="6396840" y="1580760"/>
            <a:ext cx="2742840" cy="1855800"/>
          </a:xfrm>
          <a:prstGeom prst="rect">
            <a:avLst/>
          </a:prstGeom>
          <a:ln>
            <a:noFill/>
          </a:ln>
        </p:spPr>
      </p:pic>
      <p:pic>
        <p:nvPicPr>
          <p:cNvPr id="205" name="Hình ảnh 6" descr=""/>
          <p:cNvPicPr/>
          <p:nvPr/>
        </p:nvPicPr>
        <p:blipFill>
          <a:blip r:embed="rId2"/>
          <a:stretch/>
        </p:blipFill>
        <p:spPr>
          <a:xfrm>
            <a:off x="3319200" y="4437000"/>
            <a:ext cx="5444640" cy="122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207" name="Hình ảnh 5" descr="Ảnh có chứa sáng&#10;&#10;Mô tả được tự động tạo"/>
          <p:cNvPicPr/>
          <p:nvPr/>
        </p:nvPicPr>
        <p:blipFill>
          <a:blip r:embed="rId1"/>
          <a:stretch/>
        </p:blipFill>
        <p:spPr>
          <a:xfrm>
            <a:off x="1961640" y="1079280"/>
            <a:ext cx="8267760" cy="4875840"/>
          </a:xfrm>
          <a:prstGeom prst="rect">
            <a:avLst/>
          </a:prstGeom>
          <a:ln>
            <a:noFill/>
          </a:ln>
        </p:spPr>
      </p:pic>
      <p:sp>
        <p:nvSpPr>
          <p:cNvPr id="208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BAB56C8-F328-4928-84FA-CCA4656DAE31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21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TextShape 2"/>
          <p:cNvSpPr txBox="1"/>
          <p:nvPr/>
        </p:nvSpPr>
        <p:spPr>
          <a:xfrm>
            <a:off x="695160" y="888840"/>
            <a:ext cx="10797840" cy="1051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M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e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t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h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o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d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o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l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o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g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y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11" name="Line 3"/>
          <p:cNvSpPr/>
          <p:nvPr/>
        </p:nvSpPr>
        <p:spPr>
          <a:xfrm>
            <a:off x="799920" y="72360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TextShape 4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386799D7-1D78-4BDF-94F6-01845A89526A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268495053"/>
              </p:ext>
            </p:extLst>
          </p:nvPr>
        </p:nvGraphicFramePr>
        <p:xfrm>
          <a:off x="800280" y="2276640"/>
          <a:ext cx="10629720" cy="38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TextShape 2"/>
          <p:cNvSpPr txBox="1"/>
          <p:nvPr/>
        </p:nvSpPr>
        <p:spPr>
          <a:xfrm>
            <a:off x="695160" y="907200"/>
            <a:ext cx="3819600" cy="1955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Planning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15" name="Line 3"/>
          <p:cNvSpPr/>
          <p:nvPr/>
        </p:nvSpPr>
        <p:spPr>
          <a:xfrm>
            <a:off x="799920" y="73512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TextShape 4"/>
          <p:cNvSpPr txBox="1"/>
          <p:nvPr/>
        </p:nvSpPr>
        <p:spPr>
          <a:xfrm>
            <a:off x="695160" y="1883160"/>
            <a:ext cx="3705840" cy="4351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</a:rPr>
              <a:t>Problems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</a:rPr>
              <a:t>Traditional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</a:rPr>
              <a:t>RFID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</a:rPr>
              <a:t>Face Recognition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</a:rPr>
              <a:t>Fingerprint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</a:rPr>
              <a:t>Number of students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217" name="Hình ảnh 5" descr=""/>
          <p:cNvPicPr/>
          <p:nvPr/>
        </p:nvPicPr>
        <p:blipFill>
          <a:blip r:embed="rId1"/>
          <a:srcRect l="2176" t="0" r="10631" b="0"/>
          <a:stretch/>
        </p:blipFill>
        <p:spPr>
          <a:xfrm>
            <a:off x="4876920" y="735120"/>
            <a:ext cx="6514920" cy="5398560"/>
          </a:xfrm>
          <a:prstGeom prst="rect">
            <a:avLst/>
          </a:prstGeom>
          <a:ln>
            <a:noFill/>
          </a:ln>
        </p:spPr>
      </p:pic>
      <p:sp>
        <p:nvSpPr>
          <p:cNvPr id="218" name="TextShape 5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359D4DA7-8786-48FD-9123-F83BED48A811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TextShape 4"/>
          <p:cNvSpPr txBox="1"/>
          <p:nvPr/>
        </p:nvSpPr>
        <p:spPr>
          <a:xfrm>
            <a:off x="653760" y="4624560"/>
            <a:ext cx="10802880" cy="1037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Analysis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23" name="TextShape 5"/>
          <p:cNvSpPr txBox="1"/>
          <p:nvPr/>
        </p:nvSpPr>
        <p:spPr>
          <a:xfrm>
            <a:off x="695160" y="5717520"/>
            <a:ext cx="8475840" cy="6361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</a:rPr>
              <a:t>RFID + Facial Recognition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224" name="Hình ảnh 5" descr=""/>
          <p:cNvPicPr/>
          <p:nvPr/>
        </p:nvPicPr>
        <p:blipFill>
          <a:blip r:embed="rId1"/>
          <a:stretch/>
        </p:blipFill>
        <p:spPr>
          <a:xfrm>
            <a:off x="3278160" y="723960"/>
            <a:ext cx="5635440" cy="3465720"/>
          </a:xfrm>
          <a:prstGeom prst="rect">
            <a:avLst/>
          </a:prstGeom>
          <a:ln>
            <a:noFill/>
          </a:ln>
        </p:spPr>
      </p:pic>
      <p:sp>
        <p:nvSpPr>
          <p:cNvPr id="225" name="Line 6"/>
          <p:cNvSpPr/>
          <p:nvPr/>
        </p:nvSpPr>
        <p:spPr>
          <a:xfrm>
            <a:off x="799920" y="45684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TextShape 7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79DFF40E-67F7-4A94-BC17-5075AC27C749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0" name="Hình ảnh 5" descr=""/>
          <p:cNvPicPr/>
          <p:nvPr/>
        </p:nvPicPr>
        <p:blipFill>
          <a:blip r:embed="rId1"/>
          <a:srcRect l="0" t="16042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31" name="CustomShape 4"/>
          <p:cNvSpPr/>
          <p:nvPr/>
        </p:nvSpPr>
        <p:spPr>
          <a:xfrm rot="5400000">
            <a:off x="-46440" y="46800"/>
            <a:ext cx="6864840" cy="6770880"/>
          </a:xfrm>
          <a:prstGeom prst="rect">
            <a:avLst/>
          </a:prstGeom>
          <a:gradFill rotWithShape="0">
            <a:gsLst>
              <a:gs pos="0">
                <a:srgbClr val="000000">
                  <a:alpha val="18039"/>
                </a:srgbClr>
              </a:gs>
              <a:gs pos="100000">
                <a:srgbClr val="000000">
                  <a:alpha val="39215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TextShape 5"/>
          <p:cNvSpPr txBox="1"/>
          <p:nvPr/>
        </p:nvSpPr>
        <p:spPr>
          <a:xfrm>
            <a:off x="695160" y="2244960"/>
            <a:ext cx="4692960" cy="3953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ffffff"/>
                </a:solidFill>
                <a:latin typeface="Univers Condensed"/>
              </a:rPr>
              <a:t>Design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33" name="Line 6"/>
          <p:cNvSpPr/>
          <p:nvPr/>
        </p:nvSpPr>
        <p:spPr>
          <a:xfrm>
            <a:off x="799920" y="1447560"/>
            <a:ext cx="1638360" cy="0"/>
          </a:xfrm>
          <a:prstGeom prst="line">
            <a:avLst/>
          </a:prstGeom>
          <a:ln w="4428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TextShape 7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59D4AD08-CECE-438E-8656-862FA3EC2A65}" type="slidenum">
              <a:rPr b="0" lang="en-US" sz="1800" spc="-1" strike="noStrike">
                <a:solidFill>
                  <a:srgbClr val="ffffff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System Overview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236" name="Hình ảnh 5" descr=""/>
          <p:cNvPicPr/>
          <p:nvPr/>
        </p:nvPicPr>
        <p:blipFill>
          <a:blip r:embed="rId1"/>
          <a:stretch/>
        </p:blipFill>
        <p:spPr>
          <a:xfrm>
            <a:off x="540720" y="2049840"/>
            <a:ext cx="11119320" cy="3251880"/>
          </a:xfrm>
          <a:prstGeom prst="rect">
            <a:avLst/>
          </a:prstGeom>
          <a:ln>
            <a:noFill/>
          </a:ln>
        </p:spPr>
      </p:pic>
      <p:sp>
        <p:nvSpPr>
          <p:cNvPr id="237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1C154AE-31F2-4D23-8BC7-451B07D065A1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TextShape 4"/>
          <p:cNvSpPr txBox="1"/>
          <p:nvPr/>
        </p:nvSpPr>
        <p:spPr>
          <a:xfrm>
            <a:off x="685800" y="898920"/>
            <a:ext cx="3520440" cy="3914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Flowc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hart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42" name="Line 5"/>
          <p:cNvSpPr/>
          <p:nvPr/>
        </p:nvSpPr>
        <p:spPr>
          <a:xfrm>
            <a:off x="799920" y="723600"/>
            <a:ext cx="137160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3" name="Hình ảnh 5" descr=""/>
          <p:cNvPicPr/>
          <p:nvPr/>
        </p:nvPicPr>
        <p:blipFill>
          <a:blip r:embed="rId1"/>
          <a:stretch/>
        </p:blipFill>
        <p:spPr>
          <a:xfrm>
            <a:off x="4748040" y="92520"/>
            <a:ext cx="6804720" cy="6672600"/>
          </a:xfrm>
          <a:prstGeom prst="rect">
            <a:avLst/>
          </a:prstGeom>
          <a:ln>
            <a:noFill/>
          </a:ln>
        </p:spPr>
      </p:pic>
      <p:sp>
        <p:nvSpPr>
          <p:cNvPr id="244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6B9ACC7C-CD1E-4B93-AAE5-53AB7B7EA2F0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SYSTEM DESIGN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246" name="Hình ảnh 5" descr=""/>
          <p:cNvPicPr/>
          <p:nvPr/>
        </p:nvPicPr>
        <p:blipFill>
          <a:blip r:embed="rId1"/>
          <a:stretch/>
        </p:blipFill>
        <p:spPr>
          <a:xfrm>
            <a:off x="1798200" y="1886400"/>
            <a:ext cx="8898840" cy="4046400"/>
          </a:xfrm>
          <a:prstGeom prst="rect">
            <a:avLst/>
          </a:prstGeom>
          <a:ln>
            <a:noFill/>
          </a:ln>
        </p:spPr>
      </p:pic>
      <p:sp>
        <p:nvSpPr>
          <p:cNvPr id="247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7F64968-C73F-4BAF-A265-B469947CF71F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Line 4"/>
          <p:cNvSpPr/>
          <p:nvPr/>
        </p:nvSpPr>
        <p:spPr>
          <a:xfrm>
            <a:off x="799920" y="72360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Line 5"/>
          <p:cNvSpPr/>
          <p:nvPr/>
        </p:nvSpPr>
        <p:spPr>
          <a:xfrm>
            <a:off x="799920" y="613404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TextShape 6"/>
          <p:cNvSpPr txBox="1"/>
          <p:nvPr/>
        </p:nvSpPr>
        <p:spPr>
          <a:xfrm>
            <a:off x="700200" y="909720"/>
            <a:ext cx="10691280" cy="1155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Intro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ducti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on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557275959"/>
              </p:ext>
            </p:extLst>
          </p:nvPr>
        </p:nvGraphicFramePr>
        <p:xfrm>
          <a:off x="700200" y="2292480"/>
          <a:ext cx="10691280" cy="3636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08" name="Hình ảnh 6" descr=""/>
          <p:cNvPicPr/>
          <p:nvPr/>
        </p:nvPicPr>
        <p:blipFill>
          <a:blip r:embed="rId6"/>
          <a:stretch/>
        </p:blipFill>
        <p:spPr>
          <a:xfrm>
            <a:off x="9853200" y="92880"/>
            <a:ext cx="1091880" cy="1073880"/>
          </a:xfrm>
          <a:prstGeom prst="rect">
            <a:avLst/>
          </a:prstGeom>
          <a:ln>
            <a:noFill/>
          </a:ln>
        </p:spPr>
      </p:pic>
      <p:pic>
        <p:nvPicPr>
          <p:cNvPr id="109" name="Hình ảnh 8" descr=""/>
          <p:cNvPicPr/>
          <p:nvPr/>
        </p:nvPicPr>
        <p:blipFill>
          <a:blip r:embed="rId7"/>
          <a:stretch/>
        </p:blipFill>
        <p:spPr>
          <a:xfrm>
            <a:off x="10967040" y="16920"/>
            <a:ext cx="1248120" cy="1216440"/>
          </a:xfrm>
          <a:prstGeom prst="rect">
            <a:avLst/>
          </a:prstGeom>
          <a:ln>
            <a:noFill/>
          </a:ln>
        </p:spPr>
      </p:pic>
      <p:sp>
        <p:nvSpPr>
          <p:cNvPr id="110" name="TextShape 7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A18C79D1-072A-4F4E-AC4B-F701EB48FE73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3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2" name="Hình ảnh 5" descr=""/>
          <p:cNvPicPr/>
          <p:nvPr/>
        </p:nvPicPr>
        <p:blipFill>
          <a:blip r:embed="rId1"/>
          <a:srcRect l="0" t="0" r="0" b="217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53" name="TextShape 5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0CE52D7A-3E9B-4517-9F5A-48C9C36F92DD}" type="slidenum">
              <a:rPr b="0" lang="en-US" sz="1800" spc="-1" strike="noStrike">
                <a:solidFill>
                  <a:srgbClr val="ffffff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Line 4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8" name="Hình ảnh 5" descr="Ảnh có chứa thiết bị điện tử, mạch&#10;&#10;Mô tả được tự động tạo"/>
          <p:cNvPicPr/>
          <p:nvPr/>
        </p:nvPicPr>
        <p:blipFill>
          <a:blip r:embed="rId1"/>
          <a:srcRect l="0" t="2874" r="6" b="6"/>
          <a:stretch/>
        </p:blipFill>
        <p:spPr>
          <a:xfrm>
            <a:off x="800280" y="1066680"/>
            <a:ext cx="10591560" cy="4723920"/>
          </a:xfrm>
          <a:prstGeom prst="rect">
            <a:avLst/>
          </a:prstGeom>
          <a:ln>
            <a:noFill/>
          </a:ln>
        </p:spPr>
      </p:pic>
      <p:sp>
        <p:nvSpPr>
          <p:cNvPr id="259" name="Line 5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B63299AA-5B89-4A53-8375-313107473890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4" name="Hình ảnh 5" descr="Ảnh có chứa đồ chơi&#10;&#10;Mô tả được tự động tạo"/>
          <p:cNvPicPr/>
          <p:nvPr/>
        </p:nvPicPr>
        <p:blipFill>
          <a:blip r:embed="rId1"/>
          <a:srcRect l="11067" t="0" r="5936" b="-3"/>
          <a:stretch/>
        </p:blipFill>
        <p:spPr>
          <a:xfrm>
            <a:off x="0" y="0"/>
            <a:ext cx="7320240" cy="6857640"/>
          </a:xfrm>
          <a:prstGeom prst="rect">
            <a:avLst/>
          </a:prstGeom>
          <a:ln>
            <a:noFill/>
          </a:ln>
        </p:spPr>
      </p:pic>
      <p:sp>
        <p:nvSpPr>
          <p:cNvPr id="265" name="Line 4"/>
          <p:cNvSpPr/>
          <p:nvPr/>
        </p:nvSpPr>
        <p:spPr>
          <a:xfrm>
            <a:off x="8115120" y="72360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TextShape 5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CF7EBDA6-B26E-4BAA-8521-689088103BE7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267" name="Hình ảnh 18" descr="Ảnh có chứa đang ngồi, bàn, từ xa, nắm giữ&#10;&#10;Mô tả được tự động tạo"/>
          <p:cNvPicPr/>
          <p:nvPr/>
        </p:nvPicPr>
        <p:blipFill>
          <a:blip r:embed="rId2"/>
          <a:stretch/>
        </p:blipFill>
        <p:spPr>
          <a:xfrm>
            <a:off x="7380360" y="2142360"/>
            <a:ext cx="4723920" cy="3116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TextShape 4"/>
          <p:cNvSpPr txBox="1"/>
          <p:nvPr/>
        </p:nvSpPr>
        <p:spPr>
          <a:xfrm>
            <a:off x="172800" y="1162800"/>
            <a:ext cx="3056760" cy="15267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45000"/>
          </a:bodyPr>
          <a:p>
            <a:pPr>
              <a:lnSpc>
                <a:spcPct val="100000"/>
              </a:lnSpc>
            </a:pP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Er DIAGRAM OF DATABASE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72" name="Line 5"/>
          <p:cNvSpPr/>
          <p:nvPr/>
        </p:nvSpPr>
        <p:spPr>
          <a:xfrm>
            <a:off x="799920" y="723600"/>
            <a:ext cx="137160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3" name="Hình ảnh 5" descr=""/>
          <p:cNvPicPr/>
          <p:nvPr/>
        </p:nvPicPr>
        <p:blipFill>
          <a:blip r:embed="rId1"/>
          <a:stretch/>
        </p:blipFill>
        <p:spPr>
          <a:xfrm rot="5400000">
            <a:off x="4305960" y="-1067040"/>
            <a:ext cx="6664680" cy="9118080"/>
          </a:xfrm>
          <a:prstGeom prst="rect">
            <a:avLst/>
          </a:prstGeom>
          <a:ln>
            <a:noFill/>
          </a:ln>
        </p:spPr>
      </p:pic>
      <p:sp>
        <p:nvSpPr>
          <p:cNvPr id="274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CFDD812E-B896-4D5E-9335-58A02371D26F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685800" y="4286880"/>
            <a:ext cx="3758040" cy="1874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Usecase diagram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276" name="Hình ảnh 5" descr=""/>
          <p:cNvPicPr/>
          <p:nvPr/>
        </p:nvPicPr>
        <p:blipFill>
          <a:blip r:embed="rId1"/>
          <a:stretch/>
        </p:blipFill>
        <p:spPr>
          <a:xfrm rot="5400000">
            <a:off x="4422240" y="-1913760"/>
            <a:ext cx="6025680" cy="9842760"/>
          </a:xfrm>
          <a:prstGeom prst="rect">
            <a:avLst/>
          </a:prstGeom>
          <a:ln>
            <a:noFill/>
          </a:ln>
        </p:spPr>
      </p:pic>
      <p:sp>
        <p:nvSpPr>
          <p:cNvPr id="277" name="Line 2"/>
          <p:cNvSpPr/>
          <p:nvPr/>
        </p:nvSpPr>
        <p:spPr>
          <a:xfrm>
            <a:off x="799920" y="4179240"/>
            <a:ext cx="137160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TextShape 3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6B6C255B-FF0E-4881-A28B-A183B569426B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TextShape 4"/>
          <p:cNvSpPr txBox="1"/>
          <p:nvPr/>
        </p:nvSpPr>
        <p:spPr>
          <a:xfrm>
            <a:off x="731520" y="931680"/>
            <a:ext cx="3840480" cy="3914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2800" spc="29" strike="noStrike" cap="all">
                <a:solidFill>
                  <a:srgbClr val="000000"/>
                </a:solidFill>
                <a:latin typeface="Univers Condensed"/>
              </a:rPr>
              <a:t>implementation</a:t>
            </a:r>
            <a:endParaRPr b="0" lang="vi-VN" sz="2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83" name="Line 5"/>
          <p:cNvSpPr/>
          <p:nvPr/>
        </p:nvSpPr>
        <p:spPr>
          <a:xfrm>
            <a:off x="799920" y="723600"/>
            <a:ext cx="137160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4" name="Hình ảnh 5" descr=""/>
          <p:cNvPicPr/>
          <p:nvPr/>
        </p:nvPicPr>
        <p:blipFill>
          <a:blip r:embed="rId1"/>
          <a:srcRect l="12464" t="0" r="12464" b="0"/>
          <a:stretch/>
        </p:blipFill>
        <p:spPr>
          <a:xfrm>
            <a:off x="4735080" y="941760"/>
            <a:ext cx="5544360" cy="5409720"/>
          </a:xfrm>
          <a:prstGeom prst="rect">
            <a:avLst/>
          </a:prstGeom>
          <a:ln>
            <a:noFill/>
          </a:ln>
        </p:spPr>
      </p:pic>
      <p:sp>
        <p:nvSpPr>
          <p:cNvPr id="285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E594943F-020E-4BF0-B99F-8B253D6739E6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TextShape 4"/>
          <p:cNvSpPr txBox="1"/>
          <p:nvPr/>
        </p:nvSpPr>
        <p:spPr>
          <a:xfrm>
            <a:off x="695160" y="867600"/>
            <a:ext cx="3159000" cy="37040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Database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290" name="Line 5"/>
          <p:cNvSpPr/>
          <p:nvPr/>
        </p:nvSpPr>
        <p:spPr>
          <a:xfrm>
            <a:off x="799920" y="72360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1F692698-3212-4DA6-8337-D6430D5246FB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292" name="Picture 22" descr="Graphical user interface, application, table&#10;&#10;Description automatically generated"/>
          <p:cNvPicPr/>
          <p:nvPr/>
        </p:nvPicPr>
        <p:blipFill>
          <a:blip r:embed="rId1"/>
          <a:stretch/>
        </p:blipFill>
        <p:spPr>
          <a:xfrm>
            <a:off x="626400" y="1717920"/>
            <a:ext cx="5554080" cy="1406160"/>
          </a:xfrm>
          <a:prstGeom prst="rect">
            <a:avLst/>
          </a:prstGeom>
          <a:ln>
            <a:noFill/>
          </a:ln>
        </p:spPr>
      </p:pic>
      <p:pic>
        <p:nvPicPr>
          <p:cNvPr id="293" name="Picture 23" descr="A picture containing graphical user interface&#10;&#10;Description automatically generated"/>
          <p:cNvPicPr/>
          <p:nvPr/>
        </p:nvPicPr>
        <p:blipFill>
          <a:blip r:embed="rId2"/>
          <a:stretch/>
        </p:blipFill>
        <p:spPr>
          <a:xfrm>
            <a:off x="6385320" y="1715040"/>
            <a:ext cx="5742000" cy="1893960"/>
          </a:xfrm>
          <a:prstGeom prst="rect">
            <a:avLst/>
          </a:prstGeom>
          <a:ln>
            <a:noFill/>
          </a:ln>
        </p:spPr>
      </p:pic>
      <p:pic>
        <p:nvPicPr>
          <p:cNvPr id="294" name="Picture 25" descr="Graphical user interface, table&#10;&#10;Description automatically generated"/>
          <p:cNvPicPr/>
          <p:nvPr/>
        </p:nvPicPr>
        <p:blipFill>
          <a:blip r:embed="rId3"/>
          <a:stretch/>
        </p:blipFill>
        <p:spPr>
          <a:xfrm>
            <a:off x="562680" y="3972600"/>
            <a:ext cx="5634360" cy="1891800"/>
          </a:xfrm>
          <a:prstGeom prst="rect">
            <a:avLst/>
          </a:prstGeom>
          <a:ln>
            <a:noFill/>
          </a:ln>
        </p:spPr>
      </p:pic>
      <p:pic>
        <p:nvPicPr>
          <p:cNvPr id="295" name="Picture 27" descr="Table&#10;&#10;Description automatically generated"/>
          <p:cNvPicPr/>
          <p:nvPr/>
        </p:nvPicPr>
        <p:blipFill>
          <a:blip r:embed="rId4"/>
          <a:stretch/>
        </p:blipFill>
        <p:spPr>
          <a:xfrm>
            <a:off x="6381720" y="4005720"/>
            <a:ext cx="5618160" cy="2295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9" name="Hình ảnh 5" descr="Ảnh có chứa trong nhà, màn hình, đang ngồi, máy tính&#10;&#10;Mô tả được tự động tạo"/>
          <p:cNvPicPr/>
          <p:nvPr/>
        </p:nvPicPr>
        <p:blipFill>
          <a:blip r:embed="rId1"/>
          <a:srcRect l="0" t="5224" r="0" b="10506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00" name="CustomShape 4"/>
          <p:cNvSpPr/>
          <p:nvPr/>
        </p:nvSpPr>
        <p:spPr>
          <a:xfrm rot="5400000">
            <a:off x="-46440" y="46800"/>
            <a:ext cx="6864840" cy="6770880"/>
          </a:xfrm>
          <a:prstGeom prst="rect">
            <a:avLst/>
          </a:prstGeom>
          <a:gradFill rotWithShape="0">
            <a:gsLst>
              <a:gs pos="0">
                <a:srgbClr val="000000">
                  <a:alpha val="18039"/>
                </a:srgbClr>
              </a:gs>
              <a:gs pos="100000">
                <a:srgbClr val="000000">
                  <a:alpha val="39215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TextShape 5"/>
          <p:cNvSpPr txBox="1"/>
          <p:nvPr/>
        </p:nvSpPr>
        <p:spPr>
          <a:xfrm>
            <a:off x="695160" y="2244960"/>
            <a:ext cx="4692960" cy="3953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ffffff"/>
                </a:solidFill>
                <a:latin typeface="Univers Condensed"/>
              </a:rPr>
              <a:t>python app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02" name="Line 6"/>
          <p:cNvSpPr/>
          <p:nvPr/>
        </p:nvSpPr>
        <p:spPr>
          <a:xfrm>
            <a:off x="799920" y="1447560"/>
            <a:ext cx="1638360" cy="0"/>
          </a:xfrm>
          <a:prstGeom prst="line">
            <a:avLst/>
          </a:prstGeom>
          <a:ln w="4428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TextShape 7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FFF1F238-B200-4B70-BD2A-8B7630A0F4E7}" type="slidenum">
              <a:rPr b="0" lang="en-US" sz="1800" spc="-1" strike="noStrike">
                <a:solidFill>
                  <a:srgbClr val="ffffff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TextShape 2"/>
          <p:cNvSpPr txBox="1"/>
          <p:nvPr/>
        </p:nvSpPr>
        <p:spPr>
          <a:xfrm>
            <a:off x="695160" y="897840"/>
            <a:ext cx="3634560" cy="1575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Marking attendance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06" name="Line 3"/>
          <p:cNvSpPr/>
          <p:nvPr/>
        </p:nvSpPr>
        <p:spPr>
          <a:xfrm>
            <a:off x="799920" y="72360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7" name="Picture 5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4911480" y="39960"/>
            <a:ext cx="4794480" cy="6777360"/>
          </a:xfrm>
          <a:prstGeom prst="rect">
            <a:avLst/>
          </a:prstGeom>
          <a:ln>
            <a:noFill/>
          </a:ln>
        </p:spPr>
      </p:pic>
      <p:sp>
        <p:nvSpPr>
          <p:cNvPr id="308" name="TextShape 4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49C0A74C-6EB2-499A-A2E8-44B02A6395BB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GB" sz="4000" spc="29" strike="noStrike" cap="all">
                <a:solidFill>
                  <a:srgbClr val="000000"/>
                </a:solidFill>
                <a:latin typeface="Univers Condensed"/>
              </a:rPr>
              <a:t>RFID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310" name="Picture 5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3052440" y="1941480"/>
            <a:ext cx="6338880" cy="3899160"/>
          </a:xfrm>
          <a:prstGeom prst="rect">
            <a:avLst/>
          </a:prstGeom>
          <a:ln>
            <a:noFill/>
          </a:ln>
        </p:spPr>
      </p:pic>
      <p:sp>
        <p:nvSpPr>
          <p:cNvPr id="311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59FB9C3-A1A6-43C1-969A-09F44E29CD5E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TextShape 2"/>
          <p:cNvSpPr txBox="1"/>
          <p:nvPr/>
        </p:nvSpPr>
        <p:spPr>
          <a:xfrm>
            <a:off x="700200" y="909720"/>
            <a:ext cx="10691280" cy="1155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Litera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ture 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revie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w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13" name="Line 3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Line 4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15" name="Table 5"/>
          <p:cNvGraphicFramePr/>
          <p:nvPr/>
        </p:nvGraphicFramePr>
        <p:xfrm>
          <a:off x="700200" y="2403000"/>
          <a:ext cx="10691280" cy="3415320"/>
        </p:xfrm>
        <a:graphic>
          <a:graphicData uri="http://schemas.openxmlformats.org/drawingml/2006/table">
            <a:tbl>
              <a:tblPr/>
              <a:tblGrid>
                <a:gridCol w="3069000"/>
                <a:gridCol w="3821040"/>
                <a:gridCol w="3801240"/>
              </a:tblGrid>
              <a:tr h="465840">
                <a:tc>
                  <a:txBody>
                    <a:bodyPr lIns="76320" rIns="109080" tIns="21600" bIns="16344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vi-VN" sz="19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Existing Literature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3816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76320" rIns="109080" tIns="21600" bIns="16344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vi-VN" sz="19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Limitations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3816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76320" rIns="109080" tIns="21600" bIns="163440" anchor="b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vi-VN" sz="19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Solution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38160">
                      <a:noFill/>
                    </a:lnB>
                    <a:solidFill>
                      <a:srgbClr val="f2f2f2"/>
                    </a:solidFill>
                  </a:tcPr>
                </a:tc>
              </a:tr>
              <a:tr h="848520"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Fingerprint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solidFill>
                        <a:srgbClr val="734b67"/>
                      </a:solidFill>
                    </a:lnL>
                    <a:lnR w="12240">
                      <a:noFill/>
                    </a:lnR>
                    <a:lnT w="38160">
                      <a:noFill/>
                    </a:lnT>
                    <a:lnB w="936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Employees have to wait on queues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936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Marking attendance automatically and quickly without waiting in long queues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noFill/>
                    </a:lnL>
                    <a:lnR w="12240">
                      <a:noFill/>
                    </a:lnR>
                    <a:lnT w="38160">
                      <a:noFill/>
                    </a:lnT>
                    <a:lnB w="9360">
                      <a:noFill/>
                    </a:lnB>
                    <a:solidFill>
                      <a:srgbClr val="f2f2f2"/>
                    </a:solidFill>
                  </a:tcPr>
                </a:tc>
              </a:tr>
              <a:tr h="1069560"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Facial Recognition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solidFill>
                        <a:srgbClr val="734b67"/>
                      </a:solidFill>
                    </a:lnL>
                    <a:lnR w="12240">
                      <a:noFill/>
                    </a:lnR>
                    <a:lnT w="9360">
                      <a:noFill/>
                    </a:lnT>
                    <a:lnB w="12240"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Faces will change over time and it is difficult to recognize faces if the face is too far from the camera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12240"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Load student photos with relevant ID numbers on RFID tags and update student face on the database every 2 weeks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12240">
                      <a:noFill/>
                    </a:lnB>
                    <a:solidFill>
                      <a:srgbClr val="d9d9d9"/>
                    </a:solidFill>
                  </a:tcPr>
                </a:tc>
              </a:tr>
              <a:tr h="848520"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RFID Technology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solidFill>
                        <a:srgbClr val="734b67"/>
                      </a:solidFill>
                    </a:lnL>
                    <a:lnR w="12240">
                      <a:noFill/>
                    </a:lnR>
                    <a:lnT w="12240">
                      <a:noFill/>
                    </a:lnT>
                    <a:lnB w="936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Can make fake attendance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9360"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Verify faces by checking faces with facial recognition after being identified by RFID 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noFill/>
                    </a:lnL>
                    <a:lnR w="12240">
                      <a:noFill/>
                    </a:lnR>
                    <a:lnT w="12240">
                      <a:noFill/>
                    </a:lnT>
                    <a:lnB w="9360">
                      <a:noFill/>
                    </a:lnB>
                    <a:solidFill>
                      <a:srgbClr val="f2f2f2"/>
                    </a:solidFill>
                  </a:tcPr>
                </a:tc>
              </a:tr>
              <a:tr h="848520"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The student will hear beep sound</a:t>
                      </a:r>
                      <a:endParaRPr b="0" lang="en-US" sz="1500" spc="-1" strike="noStrike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after recognition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solidFill>
                        <a:srgbClr val="734b67"/>
                      </a:solidFill>
                    </a:lnL>
                    <a:lnR w="12240">
                      <a:noFill/>
                    </a:lnR>
                    <a:lnT w="9360">
                      <a:noFill/>
                    </a:lnT>
                    <a:lnB w="12240"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Students do not receive any notices after marking attendance 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12240"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lIns="76320" rIns="109080" tIns="21600" bIns="16344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vi-VN" sz="15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Send email notifications to students after marking his/her attendance</a:t>
                      </a:r>
                      <a:endParaRPr b="0" lang="en-US" sz="1500" spc="-1" strike="noStrike">
                        <a:latin typeface="Arial"/>
                      </a:endParaRPr>
                    </a:p>
                  </a:txBody>
                  <a:tcPr marL="76320" marR="109080">
                    <a:lnL w="12240">
                      <a:noFill/>
                    </a:lnL>
                    <a:lnR w="12240">
                      <a:noFill/>
                    </a:lnR>
                    <a:lnT w="9360">
                      <a:noFill/>
                    </a:lnT>
                    <a:lnB w="12240">
                      <a:noFill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16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E5B4B2C-824E-4A93-AAAB-5F0A385467BE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4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GB" sz="4000" spc="29" strike="noStrike" cap="all">
                <a:solidFill>
                  <a:srgbClr val="000000"/>
                </a:solidFill>
                <a:latin typeface="Univers Condensed"/>
              </a:rPr>
              <a:t>Face detection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313" name="Picture 5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1089360" y="2167560"/>
            <a:ext cx="5536440" cy="1415160"/>
          </a:xfrm>
          <a:prstGeom prst="rect">
            <a:avLst/>
          </a:prstGeom>
          <a:ln>
            <a:noFill/>
          </a:ln>
        </p:spPr>
      </p:pic>
      <p:sp>
        <p:nvSpPr>
          <p:cNvPr id="314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24742EE-40F5-4941-B95B-BFA145C9CE6A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315" name="Picture 6" descr="Text, letter&#10;&#10;Description automatically generated"/>
          <p:cNvPicPr/>
          <p:nvPr/>
        </p:nvPicPr>
        <p:blipFill>
          <a:blip r:embed="rId2"/>
          <a:stretch/>
        </p:blipFill>
        <p:spPr>
          <a:xfrm>
            <a:off x="1090080" y="3936960"/>
            <a:ext cx="7979040" cy="130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TextShape 4"/>
          <p:cNvSpPr txBox="1"/>
          <p:nvPr/>
        </p:nvSpPr>
        <p:spPr>
          <a:xfrm>
            <a:off x="7182720" y="870480"/>
            <a:ext cx="4483800" cy="3747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face recognition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320" name="Picture 5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800280" y="1049400"/>
            <a:ext cx="5856840" cy="4758480"/>
          </a:xfrm>
          <a:prstGeom prst="rect">
            <a:avLst/>
          </a:prstGeom>
          <a:ln>
            <a:noFill/>
          </a:ln>
        </p:spPr>
      </p:pic>
      <p:sp>
        <p:nvSpPr>
          <p:cNvPr id="321" name="Line 5"/>
          <p:cNvSpPr/>
          <p:nvPr/>
        </p:nvSpPr>
        <p:spPr>
          <a:xfrm>
            <a:off x="7315200" y="723600"/>
            <a:ext cx="163800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5097A106-B04F-404E-9147-372FE6AED941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GB" sz="4000" spc="29" strike="noStrike" cap="all">
                <a:solidFill>
                  <a:srgbClr val="000000"/>
                </a:solidFill>
                <a:latin typeface="Univers Condensed"/>
              </a:rPr>
              <a:t>Eye blink detection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324" name="Picture 5" descr="Graphical user interface, text&#10;&#10;Description automatically generated"/>
          <p:cNvPicPr/>
          <p:nvPr/>
        </p:nvPicPr>
        <p:blipFill>
          <a:blip r:embed="rId1"/>
          <a:stretch/>
        </p:blipFill>
        <p:spPr>
          <a:xfrm>
            <a:off x="2449440" y="1755720"/>
            <a:ext cx="7310160" cy="4309920"/>
          </a:xfrm>
          <a:prstGeom prst="rect">
            <a:avLst/>
          </a:prstGeom>
          <a:ln>
            <a:noFill/>
          </a:ln>
        </p:spPr>
      </p:pic>
      <p:sp>
        <p:nvSpPr>
          <p:cNvPr id="325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4DA7E65-E0D1-49C2-94A0-B500DC9B8732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TextShape 4"/>
          <p:cNvSpPr txBox="1"/>
          <p:nvPr/>
        </p:nvSpPr>
        <p:spPr>
          <a:xfrm>
            <a:off x="685800" y="898920"/>
            <a:ext cx="3611880" cy="3914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Eye 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blink 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detec</a:t>
            </a:r>
            <a:r>
              <a:rPr b="0" lang="en-US" sz="4000" spc="29" strike="noStrike" cap="all">
                <a:solidFill>
                  <a:srgbClr val="000000"/>
                </a:solidFill>
                <a:latin typeface="Univers Condensed"/>
              </a:rPr>
              <a:t>tion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30" name="Line 5"/>
          <p:cNvSpPr/>
          <p:nvPr/>
        </p:nvSpPr>
        <p:spPr>
          <a:xfrm>
            <a:off x="799920" y="723600"/>
            <a:ext cx="137160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7" descr="Text&#10;&#10;Description automatically generated"/>
          <p:cNvPicPr/>
          <p:nvPr/>
        </p:nvPicPr>
        <p:blipFill>
          <a:blip r:embed="rId1"/>
          <a:stretch/>
        </p:blipFill>
        <p:spPr>
          <a:xfrm>
            <a:off x="4192920" y="83160"/>
            <a:ext cx="7511400" cy="6591960"/>
          </a:xfrm>
          <a:prstGeom prst="rect">
            <a:avLst/>
          </a:prstGeom>
          <a:ln>
            <a:noFill/>
          </a:ln>
        </p:spPr>
      </p:pic>
      <p:sp>
        <p:nvSpPr>
          <p:cNvPr id="332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0E88D937-4ED0-413C-805F-E0399EE9DEA1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7" name="Picture 5" descr="Graphical user interface, application&#10;&#10;Description automatically generated"/>
          <p:cNvPicPr/>
          <p:nvPr/>
        </p:nvPicPr>
        <p:blipFill>
          <a:blip r:embed="rId1"/>
          <a:srcRect l="0" t="443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38" name="TextShape 5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AA4FAE1F-20C8-46EF-9D46-2A3AE1D69151}" type="slidenum">
              <a:rPr b="0" lang="en-US" sz="1800" spc="-1" strike="noStrike">
                <a:solidFill>
                  <a:srgbClr val="ffffff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GB" sz="4000" spc="29" strike="noStrike" cap="all">
                <a:solidFill>
                  <a:srgbClr val="000000"/>
                </a:solidFill>
                <a:latin typeface="Univers Condensed"/>
              </a:rPr>
              <a:t>Send mail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9EE278C-0DF5-417B-AF71-12793F00BAE2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341" name="Picture 7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696960" y="1710360"/>
            <a:ext cx="11069280" cy="432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GB" sz="4000" spc="29" strike="noStrike" cap="all">
                <a:solidFill>
                  <a:srgbClr val="000000"/>
                </a:solidFill>
                <a:latin typeface="Univers Condensed"/>
              </a:rPr>
              <a:t>Send mail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343" name="Picture 5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3777840" y="2126880"/>
            <a:ext cx="4302000" cy="3635640"/>
          </a:xfrm>
          <a:prstGeom prst="rect">
            <a:avLst/>
          </a:prstGeom>
          <a:ln>
            <a:noFill/>
          </a:ln>
        </p:spPr>
      </p:pic>
      <p:sp>
        <p:nvSpPr>
          <p:cNvPr id="344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8C75B76-2D77-45DB-8EA3-BFCE9B2DB8AF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TextShape 4"/>
          <p:cNvSpPr txBox="1"/>
          <p:nvPr/>
        </p:nvSpPr>
        <p:spPr>
          <a:xfrm>
            <a:off x="669960" y="2120400"/>
            <a:ext cx="5170320" cy="38934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000000"/>
                </a:solidFill>
                <a:latin typeface="Univers Condensed"/>
              </a:rPr>
              <a:t>Register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49" name="Line 5"/>
          <p:cNvSpPr/>
          <p:nvPr/>
        </p:nvSpPr>
        <p:spPr>
          <a:xfrm>
            <a:off x="799920" y="723600"/>
            <a:ext cx="17049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5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4729320" y="1080"/>
            <a:ext cx="4857120" cy="6855480"/>
          </a:xfrm>
          <a:prstGeom prst="rect">
            <a:avLst/>
          </a:prstGeom>
          <a:ln>
            <a:noFill/>
          </a:ln>
        </p:spPr>
      </p:pic>
      <p:sp>
        <p:nvSpPr>
          <p:cNvPr id="351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0914C09A-FCCC-4FB6-9A0F-2A747A65693D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5" name="Hình ảnh 5" descr=""/>
          <p:cNvPicPr/>
          <p:nvPr/>
        </p:nvPicPr>
        <p:blipFill>
          <a:blip r:embed="rId1"/>
          <a:srcRect l="0" t="0" r="0" b="384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56" name="CustomShape 4"/>
          <p:cNvSpPr/>
          <p:nvPr/>
        </p:nvSpPr>
        <p:spPr>
          <a:xfrm rot="5400000">
            <a:off x="-46440" y="46800"/>
            <a:ext cx="6864840" cy="6770880"/>
          </a:xfrm>
          <a:prstGeom prst="rect">
            <a:avLst/>
          </a:prstGeom>
          <a:gradFill rotWithShape="0">
            <a:gsLst>
              <a:gs pos="0">
                <a:srgbClr val="000000">
                  <a:alpha val="18039"/>
                </a:srgbClr>
              </a:gs>
              <a:gs pos="100000">
                <a:srgbClr val="000000">
                  <a:alpha val="39215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TextShape 5"/>
          <p:cNvSpPr txBox="1"/>
          <p:nvPr/>
        </p:nvSpPr>
        <p:spPr>
          <a:xfrm>
            <a:off x="695160" y="2244960"/>
            <a:ext cx="4692960" cy="3953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ffffff"/>
                </a:solidFill>
                <a:latin typeface="Univers Condensed"/>
              </a:rPr>
              <a:t>Web app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58" name="Line 6"/>
          <p:cNvSpPr/>
          <p:nvPr/>
        </p:nvSpPr>
        <p:spPr>
          <a:xfrm>
            <a:off x="799920" y="1447560"/>
            <a:ext cx="1638360" cy="0"/>
          </a:xfrm>
          <a:prstGeom prst="line">
            <a:avLst/>
          </a:prstGeom>
          <a:ln w="4428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TextShape 7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082EAE7D-F7EA-4899-A1FD-530D654E5C60}" type="slidenum">
              <a:rPr b="0" lang="en-US" sz="1800" spc="-1" strike="noStrike">
                <a:solidFill>
                  <a:srgbClr val="ffffff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GB" sz="4000" spc="29" strike="noStrike" cap="all">
                <a:solidFill>
                  <a:srgbClr val="000000"/>
                </a:solidFill>
                <a:latin typeface="Univers Condensed"/>
              </a:rPr>
              <a:t>Web app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61" name="TextShape 2"/>
          <p:cNvSpPr txBox="1"/>
          <p:nvPr/>
        </p:nvSpPr>
        <p:spPr>
          <a:xfrm>
            <a:off x="700560" y="2293200"/>
            <a:ext cx="10690920" cy="363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</a:rPr>
              <a:t>Html, CSS, JavaScript, Ajax, Bootstrap, etc.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</a:rPr>
              <a:t>3 roles: admin, teacher, student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</a:rPr>
              <a:t>Data charts, search bar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</a:rPr>
              <a:t>Login, logout with session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</a:rPr>
              <a:t>Registration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</a:rPr>
              <a:t>Forgot password, confirm via email token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62" name="TextShape 3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B38746E-DE8F-4F26-93ED-5D320264A2AD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TextShape 2"/>
          <p:cNvSpPr txBox="1"/>
          <p:nvPr/>
        </p:nvSpPr>
        <p:spPr>
          <a:xfrm>
            <a:off x="716400" y="554760"/>
            <a:ext cx="3623400" cy="4559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Resea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rch 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objec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tives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19" name="Line 3"/>
          <p:cNvSpPr/>
          <p:nvPr/>
        </p:nvSpPr>
        <p:spPr>
          <a:xfrm flipV="1">
            <a:off x="4868640" y="723600"/>
            <a:ext cx="16200" cy="545004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2385639771"/>
              </p:ext>
            </p:extLst>
          </p:nvPr>
        </p:nvGraphicFramePr>
        <p:xfrm>
          <a:off x="5715000" y="723960"/>
          <a:ext cx="5714640" cy="5409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0" name="TextShape 4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3DD88D9-D9BC-42AD-BB57-4FA00076E96A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Line 2"/>
          <p:cNvSpPr/>
          <p:nvPr/>
        </p:nvSpPr>
        <p:spPr>
          <a:xfrm flipV="1">
            <a:off x="4868640" y="723600"/>
            <a:ext cx="16200" cy="545004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5" name="Picture 5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5712120" y="137880"/>
            <a:ext cx="4808880" cy="3290760"/>
          </a:xfrm>
          <a:prstGeom prst="rect">
            <a:avLst/>
          </a:prstGeom>
          <a:ln>
            <a:noFill/>
          </a:ln>
        </p:spPr>
      </p:pic>
      <p:pic>
        <p:nvPicPr>
          <p:cNvPr id="366" name="Picture 20" descr="Graphical user interface,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217800" y="154440"/>
            <a:ext cx="4225680" cy="6307200"/>
          </a:xfrm>
          <a:prstGeom prst="rect">
            <a:avLst/>
          </a:prstGeom>
          <a:ln>
            <a:noFill/>
          </a:ln>
        </p:spPr>
      </p:pic>
      <p:sp>
        <p:nvSpPr>
          <p:cNvPr id="367" name="TextShape 3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564ED0D0-5E5B-4C74-890F-3FBAD40DD963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368" name="Picture 21" descr="Graphical user interface, text, application, chat or text message&#10;&#10;Description automatically generated"/>
          <p:cNvPicPr/>
          <p:nvPr/>
        </p:nvPicPr>
        <p:blipFill>
          <a:blip r:embed="rId3"/>
          <a:stretch/>
        </p:blipFill>
        <p:spPr>
          <a:xfrm>
            <a:off x="5828400" y="3627000"/>
            <a:ext cx="5028840" cy="282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GB" sz="4000" spc="29" strike="noStrike" cap="all">
                <a:solidFill>
                  <a:srgbClr val="000000"/>
                </a:solidFill>
                <a:latin typeface="Univers Condensed"/>
              </a:rPr>
              <a:t>Admin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370" name="Picture 5" descr="A picture containing graphical user interface&#10;&#10;Description automatically generated"/>
          <p:cNvPicPr/>
          <p:nvPr/>
        </p:nvPicPr>
        <p:blipFill>
          <a:blip r:embed="rId1"/>
          <a:stretch/>
        </p:blipFill>
        <p:spPr>
          <a:xfrm>
            <a:off x="3133800" y="1746000"/>
            <a:ext cx="6791760" cy="4143600"/>
          </a:xfrm>
          <a:prstGeom prst="rect">
            <a:avLst/>
          </a:prstGeom>
          <a:ln>
            <a:noFill/>
          </a:ln>
        </p:spPr>
      </p:pic>
      <p:sp>
        <p:nvSpPr>
          <p:cNvPr id="371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D001312-C0BF-4D1C-9E9C-578E9F2E918C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TextShape 2"/>
          <p:cNvSpPr txBox="1"/>
          <p:nvPr/>
        </p:nvSpPr>
        <p:spPr>
          <a:xfrm>
            <a:off x="695160" y="897840"/>
            <a:ext cx="3634560" cy="1575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GB" sz="4000" spc="29" strike="noStrike" cap="all">
                <a:solidFill>
                  <a:srgbClr val="000000"/>
                </a:solidFill>
                <a:latin typeface="Univers Condensed"/>
              </a:rPr>
              <a:t>teacher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74" name="Line 3"/>
          <p:cNvSpPr/>
          <p:nvPr/>
        </p:nvSpPr>
        <p:spPr>
          <a:xfrm>
            <a:off x="799920" y="72360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5" name="Picture 5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2844720" y="165240"/>
            <a:ext cx="8341560" cy="6370920"/>
          </a:xfrm>
          <a:prstGeom prst="rect">
            <a:avLst/>
          </a:prstGeom>
          <a:ln>
            <a:noFill/>
          </a:ln>
        </p:spPr>
      </p:pic>
      <p:sp>
        <p:nvSpPr>
          <p:cNvPr id="376" name="TextShape 4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101CB3CE-6CFA-4670-9E99-929114763C22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GB" sz="4000" spc="29" strike="noStrike" cap="all">
                <a:solidFill>
                  <a:srgbClr val="000000"/>
                </a:solidFill>
                <a:latin typeface="Univers Condensed"/>
              </a:rPr>
              <a:t>teacher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378" name="Picture 5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822960" y="1892520"/>
            <a:ext cx="10211760" cy="4046040"/>
          </a:xfrm>
          <a:prstGeom prst="rect">
            <a:avLst/>
          </a:prstGeom>
          <a:ln>
            <a:noFill/>
          </a:ln>
        </p:spPr>
      </p:pic>
      <p:sp>
        <p:nvSpPr>
          <p:cNvPr id="379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21C5A9A-E90E-4423-823B-28B2B22126F5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GB" sz="4000" spc="29" strike="noStrike" cap="all">
                <a:solidFill>
                  <a:srgbClr val="000000"/>
                </a:solidFill>
                <a:latin typeface="Univers Condensed"/>
              </a:rPr>
              <a:t>Attendance chart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381" name="Picture 5" descr="Chart, ba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318600" y="1851120"/>
            <a:ext cx="11073960" cy="4217040"/>
          </a:xfrm>
          <a:prstGeom prst="rect">
            <a:avLst/>
          </a:prstGeom>
          <a:ln>
            <a:noFill/>
          </a:ln>
        </p:spPr>
      </p:pic>
      <p:sp>
        <p:nvSpPr>
          <p:cNvPr id="382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3E19D96-9835-4482-ACBD-FFE09BA17DB7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TextShape 2"/>
          <p:cNvSpPr txBox="1"/>
          <p:nvPr/>
        </p:nvSpPr>
        <p:spPr>
          <a:xfrm>
            <a:off x="700200" y="909720"/>
            <a:ext cx="10691280" cy="1155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Evaluation and testing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85" name="Line 3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Line 4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3575788865"/>
              </p:ext>
            </p:extLst>
          </p:nvPr>
        </p:nvGraphicFramePr>
        <p:xfrm>
          <a:off x="700200" y="2292480"/>
          <a:ext cx="10691280" cy="3636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87" name="TextShape 5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7CD6577-A5DB-4710-A373-BBBC93D56B47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TextShape 2"/>
          <p:cNvSpPr txBox="1"/>
          <p:nvPr/>
        </p:nvSpPr>
        <p:spPr>
          <a:xfrm>
            <a:off x="695160" y="907200"/>
            <a:ext cx="3819600" cy="1955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testing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90" name="Line 3"/>
          <p:cNvSpPr/>
          <p:nvPr/>
        </p:nvSpPr>
        <p:spPr>
          <a:xfrm>
            <a:off x="799920" y="73512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1" name="TextShape 4"/>
          <p:cNvSpPr txBox="1"/>
          <p:nvPr/>
        </p:nvSpPr>
        <p:spPr>
          <a:xfrm>
            <a:off x="695160" y="2862720"/>
            <a:ext cx="3705840" cy="3371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392" name="Hình ảnh 7" descr=""/>
          <p:cNvPicPr/>
          <p:nvPr/>
        </p:nvPicPr>
        <p:blipFill>
          <a:blip r:embed="rId1"/>
          <a:srcRect l="19461" t="0" r="9638" b="0"/>
          <a:stretch/>
        </p:blipFill>
        <p:spPr>
          <a:xfrm>
            <a:off x="4876920" y="735120"/>
            <a:ext cx="6514920" cy="5398560"/>
          </a:xfrm>
          <a:prstGeom prst="rect">
            <a:avLst/>
          </a:prstGeom>
          <a:ln>
            <a:noFill/>
          </a:ln>
        </p:spPr>
      </p:pic>
      <p:sp>
        <p:nvSpPr>
          <p:cNvPr id="393" name="TextShape 5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EDA42919-343B-4DBE-9897-D277BC7E8F27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TextShape 2"/>
          <p:cNvSpPr txBox="1"/>
          <p:nvPr/>
        </p:nvSpPr>
        <p:spPr>
          <a:xfrm>
            <a:off x="700200" y="909720"/>
            <a:ext cx="10691280" cy="1155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testing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396" name="Line 3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Line 4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TextShape 5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875A24BD-3BE5-461A-A0C3-5391558F9B5C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graphicFrame>
        <p:nvGraphicFramePr>
          <p:cNvPr id="399" name="Table 6"/>
          <p:cNvGraphicFramePr/>
          <p:nvPr/>
        </p:nvGraphicFramePr>
        <p:xfrm>
          <a:off x="700200" y="2512440"/>
          <a:ext cx="10691280" cy="3196440"/>
        </p:xfrm>
        <a:graphic>
          <a:graphicData uri="http://schemas.openxmlformats.org/drawingml/2006/table">
            <a:tbl>
              <a:tblPr/>
              <a:tblGrid>
                <a:gridCol w="1890360"/>
                <a:gridCol w="595800"/>
                <a:gridCol w="595800"/>
                <a:gridCol w="595800"/>
                <a:gridCol w="595800"/>
                <a:gridCol w="637200"/>
                <a:gridCol w="595800"/>
                <a:gridCol w="595800"/>
                <a:gridCol w="637200"/>
                <a:gridCol w="595800"/>
                <a:gridCol w="637200"/>
                <a:gridCol w="1081800"/>
                <a:gridCol w="2012400"/>
              </a:tblGrid>
              <a:tr h="577080"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Time (s)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1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2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3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4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5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6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7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8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9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10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Average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700" spc="-1" strike="noStrike">
                          <a:solidFill>
                            <a:srgbClr val="ffffff"/>
                          </a:solidFill>
                          <a:latin typeface="Calisto MT"/>
                        </a:rPr>
                        <a:t>Accuracy</a:t>
                      </a:r>
                      <a:endParaRPr b="0" lang="en-US" sz="17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734b67"/>
                    </a:solidFill>
                  </a:tcPr>
                </a:tc>
              </a:tr>
              <a:tr h="325440"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Register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87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93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86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72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100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69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91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110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98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105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91.1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\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</a:tr>
              <a:tr h="325440"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Correct all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56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58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43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61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63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54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59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60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64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62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58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47/50 = 94 %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</a:tr>
              <a:tr h="577080"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Wrong timetable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50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41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48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42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39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46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43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39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49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34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43.2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49/50 = 98 %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</a:tr>
              <a:tr h="577080"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Other face in db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32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30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34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42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37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43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34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30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41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29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35.2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46/50 = 92 %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</a:tr>
              <a:tr h="325440"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Unknown face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30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32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37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40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33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44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45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51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38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33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38.3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49/50 = 98 %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</a:tr>
              <a:tr h="577080"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Unregistered card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26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25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31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28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27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29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31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28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25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29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27.9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50/50 = 100 %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be8ea"/>
                    </a:solidFill>
                  </a:tcPr>
                </a:tc>
              </a:tr>
              <a:tr h="577080"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Fake image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75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78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80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77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81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79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86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76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84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87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80.3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  <a:tc>
                  <a:txBody>
                    <a:bodyPr lIns="73800" rIns="73800" tIns="36720" bIns="3672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700" spc="-1" strike="noStrike">
                          <a:solidFill>
                            <a:srgbClr val="000000"/>
                          </a:solidFill>
                          <a:latin typeface="Calisto MT"/>
                        </a:rPr>
                        <a:t>50/50 = 100 %</a:t>
                      </a:r>
                      <a:endParaRPr b="0" lang="en-US" sz="1700" spc="-1" strike="noStrike">
                        <a:latin typeface="Arial"/>
                      </a:endParaRPr>
                    </a:p>
                  </a:txBody>
                  <a:tcPr marL="73800" marR="738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5cfd3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3" name="Hình ảnh 5" descr=""/>
          <p:cNvPicPr/>
          <p:nvPr/>
        </p:nvPicPr>
        <p:blipFill>
          <a:blip r:embed="rId1"/>
          <a:srcRect l="0" t="0" r="6665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04" name="CustomShape 4"/>
          <p:cNvSpPr/>
          <p:nvPr/>
        </p:nvSpPr>
        <p:spPr>
          <a:xfrm rot="10800000">
            <a:off x="-1440" y="990720"/>
            <a:ext cx="12188520" cy="47448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1176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TextShape 5"/>
          <p:cNvSpPr txBox="1"/>
          <p:nvPr/>
        </p:nvSpPr>
        <p:spPr>
          <a:xfrm>
            <a:off x="1833480" y="990720"/>
            <a:ext cx="5618520" cy="4848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ffffff"/>
                </a:solidFill>
                <a:latin typeface="Univers Condensed"/>
              </a:rPr>
              <a:t>Evaluation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06" name="Line 6"/>
          <p:cNvSpPr/>
          <p:nvPr/>
        </p:nvSpPr>
        <p:spPr>
          <a:xfrm flipV="1">
            <a:off x="8115120" y="1780920"/>
            <a:ext cx="0" cy="3390840"/>
          </a:xfrm>
          <a:prstGeom prst="line">
            <a:avLst/>
          </a:prstGeom>
          <a:ln w="4428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TextShape 7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56535FC5-4CD8-4988-AB5B-6145DD216B0A}" type="slidenum">
              <a:rPr b="0" lang="en-US" sz="1800" spc="-1" strike="noStrike">
                <a:solidFill>
                  <a:srgbClr val="ffffff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</a:pPr>
            <a:r>
              <a:rPr b="0" lang="en-GB" sz="4000" spc="29" strike="noStrike" cap="all">
                <a:solidFill>
                  <a:srgbClr val="000000"/>
                </a:solidFill>
                <a:latin typeface="Univers Condensed"/>
              </a:rPr>
              <a:t>Evaluation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562E985-D8A4-4E95-8876-7C896045C7A6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410" name="CustomShape 3"/>
          <p:cNvSpPr/>
          <p:nvPr/>
        </p:nvSpPr>
        <p:spPr>
          <a:xfrm>
            <a:off x="1013400" y="2302920"/>
            <a:ext cx="5454720" cy="362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sto MT"/>
              </a:rPr>
              <a:t>Advantages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The system is easy to setup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Have all a checking attendance system need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Have data chart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Low cost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11" name="CustomShape 4"/>
          <p:cNvSpPr/>
          <p:nvPr/>
        </p:nvSpPr>
        <p:spPr>
          <a:xfrm>
            <a:off x="6460920" y="2299320"/>
            <a:ext cx="5454720" cy="362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20000"/>
              </a:lnSpc>
              <a:spcBef>
                <a:spcPts val="1001"/>
              </a:spcBef>
              <a:tabLst>
                <a:tab algn="l" pos="0"/>
              </a:tabLst>
            </a:pPr>
            <a:r>
              <a:rPr b="1" lang="en-GB" sz="2000" spc="-1" strike="noStrike">
                <a:solidFill>
                  <a:srgbClr val="000000"/>
                </a:solidFill>
                <a:latin typeface="Calisto MT"/>
              </a:rPr>
              <a:t>Disadvantages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Timing constraint 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Low capacity of RAM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User interface is not good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Localhost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TextShape 2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Theor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etical 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basis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23" name="Line 3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TextShape 4"/>
          <p:cNvSpPr txBox="1"/>
          <p:nvPr/>
        </p:nvSpPr>
        <p:spPr>
          <a:xfrm>
            <a:off x="700560" y="2293200"/>
            <a:ext cx="10690920" cy="363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</a:rPr>
              <a:t>Radio Frequency Identification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</a:rPr>
              <a:t>Face Recognition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</a:rPr>
              <a:t>Facial Lankmark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25" name="Line 5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BD5C5E9-46AF-4C65-9747-F0CE071A2C32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6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TextShape 2"/>
          <p:cNvSpPr txBox="1"/>
          <p:nvPr/>
        </p:nvSpPr>
        <p:spPr>
          <a:xfrm>
            <a:off x="700560" y="921960"/>
            <a:ext cx="10690920" cy="863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conclusion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14" name="Line 3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Line 4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" name="Diagram6"/>
          <p:cNvGraphicFramePr/>
          <p:nvPr>
            <p:extLst>
              <p:ext uri="{D42A27DB-BD31-4B8C-83A1-F6EECF244321}">
                <p14:modId xmlns:p14="http://schemas.microsoft.com/office/powerpoint/2010/main" val="3539604768"/>
              </p:ext>
            </p:extLst>
          </p:nvPr>
        </p:nvGraphicFramePr>
        <p:xfrm>
          <a:off x="4798080" y="1906560"/>
          <a:ext cx="6693480" cy="3922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16" name="TextShape 5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CF669D2-E646-485F-AA31-81B505C72CB3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8" name="TextShape 2"/>
          <p:cNvSpPr txBox="1"/>
          <p:nvPr/>
        </p:nvSpPr>
        <p:spPr>
          <a:xfrm>
            <a:off x="7992720" y="895320"/>
            <a:ext cx="3619440" cy="1919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3700" spc="29" strike="noStrike" cap="all">
                <a:solidFill>
                  <a:srgbClr val="000000"/>
                </a:solidFill>
                <a:latin typeface="Univers Condensed"/>
              </a:rPr>
              <a:t>Contributions</a:t>
            </a:r>
            <a:endParaRPr b="0" lang="vi-VN" sz="37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419" name="Hình ảnh 5" descr="Ảnh có chứa văn bản&#10;&#10;Mô tả được tự động tạo"/>
          <p:cNvPicPr/>
          <p:nvPr/>
        </p:nvPicPr>
        <p:blipFill>
          <a:blip r:embed="rId1"/>
          <a:srcRect l="0" t="3303" r="0" b="2946"/>
          <a:stretch/>
        </p:blipFill>
        <p:spPr>
          <a:xfrm>
            <a:off x="0" y="0"/>
            <a:ext cx="7314840" cy="6857640"/>
          </a:xfrm>
          <a:prstGeom prst="rect">
            <a:avLst/>
          </a:prstGeom>
          <a:ln>
            <a:noFill/>
          </a:ln>
        </p:spPr>
      </p:pic>
      <p:sp>
        <p:nvSpPr>
          <p:cNvPr id="420" name="Line 3"/>
          <p:cNvSpPr/>
          <p:nvPr/>
        </p:nvSpPr>
        <p:spPr>
          <a:xfrm>
            <a:off x="8115120" y="72360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TextShape 4"/>
          <p:cNvSpPr txBox="1"/>
          <p:nvPr/>
        </p:nvSpPr>
        <p:spPr>
          <a:xfrm>
            <a:off x="7991640" y="2823120"/>
            <a:ext cx="3580920" cy="3554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</a:rPr>
              <a:t>Give a solution to check student attendance using IoT devices.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</a:rPr>
              <a:t>Combine RFID and Facial recognition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</a:rPr>
              <a:t>Detect fake image of faces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22" name="TextShape 5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6274BA25-6935-4D6F-B59B-B58E60FEF999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TextShape 2"/>
          <p:cNvSpPr txBox="1"/>
          <p:nvPr/>
        </p:nvSpPr>
        <p:spPr>
          <a:xfrm>
            <a:off x="695160" y="897840"/>
            <a:ext cx="3634560" cy="1575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result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25" name="Line 3"/>
          <p:cNvSpPr/>
          <p:nvPr/>
        </p:nvSpPr>
        <p:spPr>
          <a:xfrm>
            <a:off x="799920" y="723600"/>
            <a:ext cx="163836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TextShape 4"/>
          <p:cNvSpPr txBox="1"/>
          <p:nvPr/>
        </p:nvSpPr>
        <p:spPr>
          <a:xfrm>
            <a:off x="695160" y="2710080"/>
            <a:ext cx="3587400" cy="34999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pic>
        <p:nvPicPr>
          <p:cNvPr id="427" name="Hình ảnh 4" descr="Ảnh có chứa đang ngồi, màu cam, bàn, mặt trước&#10;&#10;Mô tả được tự động tạo"/>
          <p:cNvPicPr/>
          <p:nvPr/>
        </p:nvPicPr>
        <p:blipFill>
          <a:blip r:embed="rId1"/>
          <a:stretch/>
        </p:blipFill>
        <p:spPr>
          <a:xfrm>
            <a:off x="4876920" y="1800360"/>
            <a:ext cx="6514920" cy="3257280"/>
          </a:xfrm>
          <a:prstGeom prst="rect">
            <a:avLst/>
          </a:prstGeom>
          <a:ln>
            <a:noFill/>
          </a:ln>
        </p:spPr>
      </p:pic>
      <p:sp>
        <p:nvSpPr>
          <p:cNvPr id="428" name="TextShape 5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5D2EA647-A20D-4BE5-BD64-3B3F41DAEBC5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429" name="Hình ảnh 6" descr="Logo&#10;&#10;Description automatically generated"/>
          <p:cNvPicPr/>
          <p:nvPr/>
        </p:nvPicPr>
        <p:blipFill>
          <a:blip r:embed="rId2"/>
          <a:stretch/>
        </p:blipFill>
        <p:spPr>
          <a:xfrm>
            <a:off x="9833760" y="73440"/>
            <a:ext cx="1091880" cy="1073880"/>
          </a:xfrm>
          <a:prstGeom prst="rect">
            <a:avLst/>
          </a:prstGeom>
          <a:ln>
            <a:noFill/>
          </a:ln>
        </p:spPr>
      </p:pic>
      <p:pic>
        <p:nvPicPr>
          <p:cNvPr id="430" name="Hình ảnh 8" descr="Logo, company name&#10;&#10;Description automatically generated"/>
          <p:cNvPicPr/>
          <p:nvPr/>
        </p:nvPicPr>
        <p:blipFill>
          <a:blip r:embed="rId3"/>
          <a:stretch/>
        </p:blipFill>
        <p:spPr>
          <a:xfrm>
            <a:off x="10947240" y="-2880"/>
            <a:ext cx="1248120" cy="1216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TextShape 2"/>
          <p:cNvSpPr txBox="1"/>
          <p:nvPr/>
        </p:nvSpPr>
        <p:spPr>
          <a:xfrm>
            <a:off x="700200" y="909720"/>
            <a:ext cx="10691280" cy="810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Future work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33" name="Line 3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4" name="Hình ảnh 5" descr=""/>
          <p:cNvPicPr/>
          <p:nvPr/>
        </p:nvPicPr>
        <p:blipFill>
          <a:blip r:embed="rId1"/>
          <a:srcRect l="18387" t="0" r="17775" b="0"/>
          <a:stretch/>
        </p:blipFill>
        <p:spPr>
          <a:xfrm>
            <a:off x="800280" y="1795680"/>
            <a:ext cx="3238200" cy="3995280"/>
          </a:xfrm>
          <a:prstGeom prst="rect">
            <a:avLst/>
          </a:prstGeom>
          <a:ln>
            <a:noFill/>
          </a:ln>
        </p:spPr>
      </p:pic>
      <p:sp>
        <p:nvSpPr>
          <p:cNvPr id="435" name="TextShape 4"/>
          <p:cNvSpPr txBox="1"/>
          <p:nvPr/>
        </p:nvSpPr>
        <p:spPr>
          <a:xfrm>
            <a:off x="4769280" y="1754640"/>
            <a:ext cx="6723000" cy="4074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Setup web server and database server to another hosting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Move the project to the stronger system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Use other methods to improve the efficiency of anti-spoofing to replace eye blink detection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Create a better user interface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Improved code logic of the system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36" name="Line 5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5C7F00B5-099F-4181-B7D6-E52B42739A20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1" name="Hình ảnh 5" descr="Ảnh có chứa văn bản&#10;&#10;Mô tả được tự động tạo"/>
          <p:cNvPicPr/>
          <p:nvPr/>
        </p:nvPicPr>
        <p:blipFill>
          <a:blip r:embed="rId1"/>
          <a:srcRect l="0" t="15731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42" name="CustomShape 4"/>
          <p:cNvSpPr/>
          <p:nvPr/>
        </p:nvSpPr>
        <p:spPr>
          <a:xfrm rot="10800000">
            <a:off x="-1440" y="990720"/>
            <a:ext cx="12188520" cy="474480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1176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TextShape 5"/>
          <p:cNvSpPr txBox="1"/>
          <p:nvPr/>
        </p:nvSpPr>
        <p:spPr>
          <a:xfrm>
            <a:off x="1833480" y="990720"/>
            <a:ext cx="5618520" cy="48488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5400" spc="29" strike="noStrike" cap="all">
                <a:solidFill>
                  <a:srgbClr val="ffffff"/>
                </a:solidFill>
                <a:latin typeface="Univers Condensed"/>
              </a:rPr>
              <a:t>Thank you </a:t>
            </a:r>
            <a:br/>
            <a:r>
              <a:rPr b="0" lang="en-US" sz="5400" spc="29" strike="noStrike" cap="all">
                <a:solidFill>
                  <a:srgbClr val="ffffff"/>
                </a:solidFill>
                <a:latin typeface="Univers Condensed"/>
              </a:rPr>
              <a:t>any question?</a:t>
            </a:r>
            <a:endParaRPr b="0" lang="vi-VN" sz="54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444" name="Line 6"/>
          <p:cNvSpPr/>
          <p:nvPr/>
        </p:nvSpPr>
        <p:spPr>
          <a:xfrm flipV="1">
            <a:off x="8115120" y="1780920"/>
            <a:ext cx="0" cy="3390840"/>
          </a:xfrm>
          <a:prstGeom prst="line">
            <a:avLst/>
          </a:prstGeom>
          <a:ln w="4428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TextShape 7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6A25877D-FC58-4670-B168-186485AADBD6}" type="slidenum">
              <a:rPr b="0" lang="en-US" sz="1800" spc="-1" strike="noStrike">
                <a:solidFill>
                  <a:srgbClr val="ffffff"/>
                </a:solidFill>
                <a:latin typeface="Calisto MT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" name="Hình ảnh 4" descr="Ảnh có chứa người, điện thoại, thiết bị điện tử, điện thoại di động&#10;&#10;Mô tả được tự động tạo"/>
          <p:cNvPicPr/>
          <p:nvPr/>
        </p:nvPicPr>
        <p:blipFill>
          <a:blip r:embed="rId1"/>
          <a:srcRect l="0" t="9828" r="0" b="590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31" name="CustomShape 4"/>
          <p:cNvSpPr/>
          <p:nvPr/>
        </p:nvSpPr>
        <p:spPr>
          <a:xfrm rot="5400000">
            <a:off x="-46440" y="46800"/>
            <a:ext cx="6864840" cy="6770880"/>
          </a:xfrm>
          <a:prstGeom prst="rect">
            <a:avLst/>
          </a:prstGeom>
          <a:gradFill rotWithShape="0">
            <a:gsLst>
              <a:gs pos="0">
                <a:srgbClr val="000000">
                  <a:alpha val="18039"/>
                </a:srgbClr>
              </a:gs>
              <a:gs pos="100000">
                <a:srgbClr val="000000">
                  <a:alpha val="39215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TextShape 5"/>
          <p:cNvSpPr txBox="1"/>
          <p:nvPr/>
        </p:nvSpPr>
        <p:spPr>
          <a:xfrm>
            <a:off x="695160" y="2244960"/>
            <a:ext cx="4692960" cy="39535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br/>
            <a:r>
              <a:rPr b="0" lang="en-US" sz="5000" spc="29" strike="noStrike" cap="all">
                <a:solidFill>
                  <a:srgbClr val="ffffff"/>
                </a:solidFill>
                <a:latin typeface="Univers Condensed"/>
              </a:rPr>
              <a:t>Radi</a:t>
            </a:r>
            <a:r>
              <a:rPr b="0" lang="en-US" sz="5000" spc="29" strike="noStrike" cap="all">
                <a:solidFill>
                  <a:srgbClr val="ffffff"/>
                </a:solidFill>
                <a:latin typeface="Univers Condensed"/>
              </a:rPr>
              <a:t>o </a:t>
            </a:r>
            <a:r>
              <a:rPr b="0" lang="en-US" sz="5000" spc="29" strike="noStrike" cap="all">
                <a:solidFill>
                  <a:srgbClr val="ffffff"/>
                </a:solidFill>
                <a:latin typeface="Univers Condensed"/>
              </a:rPr>
              <a:t>freq</a:t>
            </a:r>
            <a:r>
              <a:rPr b="0" lang="en-US" sz="5000" spc="29" strike="noStrike" cap="all">
                <a:solidFill>
                  <a:srgbClr val="ffffff"/>
                </a:solidFill>
                <a:latin typeface="Univers Condensed"/>
              </a:rPr>
              <a:t>uenc</a:t>
            </a:r>
            <a:r>
              <a:rPr b="0" lang="en-US" sz="5000" spc="29" strike="noStrike" cap="all">
                <a:solidFill>
                  <a:srgbClr val="ffffff"/>
                </a:solidFill>
                <a:latin typeface="Univers Condensed"/>
              </a:rPr>
              <a:t>y </a:t>
            </a:r>
            <a:r>
              <a:rPr b="0" lang="en-US" sz="5000" spc="29" strike="noStrike" cap="all">
                <a:solidFill>
                  <a:srgbClr val="ffffff"/>
                </a:solidFill>
                <a:latin typeface="Univers Condensed"/>
              </a:rPr>
              <a:t>iden</a:t>
            </a:r>
            <a:r>
              <a:rPr b="0" lang="en-US" sz="5000" spc="29" strike="noStrike" cap="all">
                <a:solidFill>
                  <a:srgbClr val="ffffff"/>
                </a:solidFill>
                <a:latin typeface="Univers Condensed"/>
              </a:rPr>
              <a:t>tific</a:t>
            </a:r>
            <a:r>
              <a:rPr b="0" lang="en-US" sz="5000" spc="29" strike="noStrike" cap="all">
                <a:solidFill>
                  <a:srgbClr val="ffffff"/>
                </a:solidFill>
                <a:latin typeface="Univers Condensed"/>
              </a:rPr>
              <a:t>atio</a:t>
            </a:r>
            <a:r>
              <a:rPr b="0" lang="en-US" sz="5000" spc="29" strike="noStrike" cap="all">
                <a:solidFill>
                  <a:srgbClr val="ffffff"/>
                </a:solidFill>
                <a:latin typeface="Univers Condensed"/>
              </a:rPr>
              <a:t>n</a:t>
            </a:r>
            <a:endParaRPr b="0" lang="vi-VN" sz="5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33" name="Line 6"/>
          <p:cNvSpPr/>
          <p:nvPr/>
        </p:nvSpPr>
        <p:spPr>
          <a:xfrm>
            <a:off x="799920" y="1447560"/>
            <a:ext cx="1638360" cy="0"/>
          </a:xfrm>
          <a:prstGeom prst="line">
            <a:avLst/>
          </a:prstGeom>
          <a:ln w="4428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TextShape 7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4EAB59E-B0F8-404A-935F-8AB74C8BEDEB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7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700560" y="921960"/>
            <a:ext cx="10690920" cy="13705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Intro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ducti</a:t>
            </a:r>
            <a:r>
              <a:rPr b="0" lang="vi-VN" sz="4000" spc="29" strike="noStrike" cap="all">
                <a:solidFill>
                  <a:srgbClr val="000000"/>
                </a:solidFill>
                <a:latin typeface="Univers Condensed"/>
              </a:rPr>
              <a:t>on</a:t>
            </a:r>
            <a:endParaRPr b="0" lang="vi-VN" sz="40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700560" y="2293200"/>
            <a:ext cx="10690920" cy="3635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Has a long history and is a part of both present andpast  technological  development.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vi-VN" sz="2000" spc="-1" strike="noStrike">
                <a:solidFill>
                  <a:srgbClr val="000000"/>
                </a:solidFill>
                <a:latin typeface="Calisto MT"/>
                <a:ea typeface="Calisto MT"/>
              </a:rPr>
              <a:t>Application:</a:t>
            </a:r>
            <a:endParaRPr b="0" lang="vi-VN" sz="2000" spc="-1" strike="noStrike">
              <a:solidFill>
                <a:srgbClr val="000000"/>
              </a:solidFill>
              <a:latin typeface="Calisto MT"/>
            </a:endParaRPr>
          </a:p>
          <a:p>
            <a:pPr marL="457200">
              <a:lnSpc>
                <a:spcPct val="12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vi-VN" sz="1800" spc="-1" strike="noStrike">
                <a:solidFill>
                  <a:srgbClr val="000000"/>
                </a:solidFill>
                <a:latin typeface="Calisto MT"/>
                <a:ea typeface="Calisto MT"/>
              </a:rPr>
              <a:t>– </a:t>
            </a:r>
            <a:r>
              <a:rPr b="0" lang="vi-VN" sz="1800" spc="-1" strike="noStrike">
                <a:solidFill>
                  <a:srgbClr val="000000"/>
                </a:solidFill>
                <a:latin typeface="Calisto MT"/>
                <a:ea typeface="Calisto MT"/>
              </a:rPr>
              <a:t>Inventory management</a:t>
            </a:r>
            <a:br/>
            <a:r>
              <a:rPr b="0" lang="vi-VN" sz="1800" spc="-1" strike="noStrike">
                <a:solidFill>
                  <a:srgbClr val="000000"/>
                </a:solidFill>
                <a:latin typeface="Calisto MT"/>
                <a:ea typeface="Calisto MT"/>
              </a:rPr>
              <a:t>– Asset tracking</a:t>
            </a:r>
            <a:br/>
            <a:r>
              <a:rPr b="0" lang="vi-VN" sz="1800" spc="-1" strike="noStrike">
                <a:solidFill>
                  <a:srgbClr val="000000"/>
                </a:solidFill>
                <a:latin typeface="Calisto MT"/>
                <a:ea typeface="Calisto MT"/>
              </a:rPr>
              <a:t>– Personnel tracking</a:t>
            </a:r>
            <a:br/>
            <a:r>
              <a:rPr b="0" lang="vi-VN" sz="1800" spc="-1" strike="noStrike">
                <a:solidFill>
                  <a:srgbClr val="000000"/>
                </a:solidFill>
                <a:latin typeface="Calisto MT"/>
                <a:ea typeface="Calisto MT"/>
              </a:rPr>
              <a:t>– Controlling access to restricted areas</a:t>
            </a:r>
            <a:br/>
            <a:r>
              <a:rPr b="0" lang="vi-VN" sz="1800" spc="-1" strike="noStrike">
                <a:solidFill>
                  <a:srgbClr val="000000"/>
                </a:solidFill>
                <a:latin typeface="Calisto MT"/>
                <a:ea typeface="Calisto MT"/>
              </a:rPr>
              <a:t>– ID Badging</a:t>
            </a:r>
            <a:br/>
            <a:r>
              <a:rPr b="0" lang="vi-VN" sz="1800" spc="-1" strike="noStrike">
                <a:solidFill>
                  <a:srgbClr val="000000"/>
                </a:solidFill>
                <a:latin typeface="Calisto MT"/>
                <a:ea typeface="Calisto MT"/>
              </a:rPr>
              <a:t>– Supply chain management</a:t>
            </a:r>
            <a:endParaRPr b="0" lang="vi-VN" sz="18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37" name="TextShape 3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CB2CDE3-62FD-4947-8B65-8755C0B159C8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8</a:t>
            </a:fld>
            <a:endParaRPr b="0" lang="en-US" sz="1800" spc="-1" strike="noStrike">
              <a:latin typeface="Times New Roman"/>
            </a:endParaRPr>
          </a:p>
        </p:txBody>
      </p:sp>
      <p:pic>
        <p:nvPicPr>
          <p:cNvPr id="138" name="Hình ảnh 5" descr=""/>
          <p:cNvPicPr/>
          <p:nvPr/>
        </p:nvPicPr>
        <p:blipFill>
          <a:blip r:embed="rId1"/>
          <a:stretch/>
        </p:blipFill>
        <p:spPr>
          <a:xfrm>
            <a:off x="7040160" y="2938320"/>
            <a:ext cx="274284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Line 1"/>
          <p:cNvSpPr/>
          <p:nvPr/>
        </p:nvSpPr>
        <p:spPr>
          <a:xfrm>
            <a:off x="799920" y="723600"/>
            <a:ext cx="1059192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Line 2"/>
          <p:cNvSpPr/>
          <p:nvPr/>
        </p:nvSpPr>
        <p:spPr>
          <a:xfrm>
            <a:off x="799920" y="6142680"/>
            <a:ext cx="10591920" cy="0"/>
          </a:xfrm>
          <a:prstGeom prst="line">
            <a:avLst/>
          </a:prstGeom>
          <a:ln w="12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CustomShape 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TextShape 4"/>
          <p:cNvSpPr txBox="1"/>
          <p:nvPr/>
        </p:nvSpPr>
        <p:spPr>
          <a:xfrm>
            <a:off x="685800" y="898920"/>
            <a:ext cx="3075840" cy="3914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</a:pPr>
            <a:r>
              <a:rPr b="0" lang="en-US" sz="3700" spc="29" strike="noStrike" cap="all">
                <a:solidFill>
                  <a:srgbClr val="000000"/>
                </a:solidFill>
                <a:latin typeface="Univers Condensed"/>
              </a:rPr>
              <a:t>RFID </a:t>
            </a:r>
            <a:r>
              <a:rPr b="0" lang="en-US" sz="3700" spc="29" strike="noStrike" cap="all">
                <a:solidFill>
                  <a:srgbClr val="000000"/>
                </a:solidFill>
                <a:latin typeface="Univers Condensed"/>
              </a:rPr>
              <a:t>syste</a:t>
            </a:r>
            <a:r>
              <a:rPr b="0" lang="en-US" sz="3700" spc="29" strike="noStrike" cap="all">
                <a:solidFill>
                  <a:srgbClr val="000000"/>
                </a:solidFill>
                <a:latin typeface="Univers Condensed"/>
              </a:rPr>
              <a:t>m </a:t>
            </a:r>
            <a:r>
              <a:rPr b="0" lang="en-US" sz="3700" spc="29" strike="noStrike" cap="all">
                <a:solidFill>
                  <a:srgbClr val="000000"/>
                </a:solidFill>
                <a:latin typeface="Univers Condensed"/>
              </a:rPr>
              <a:t>compo</a:t>
            </a:r>
            <a:r>
              <a:rPr b="0" lang="en-US" sz="3700" spc="29" strike="noStrike" cap="all">
                <a:solidFill>
                  <a:srgbClr val="000000"/>
                </a:solidFill>
                <a:latin typeface="Univers Condensed"/>
              </a:rPr>
              <a:t>nents</a:t>
            </a:r>
            <a:endParaRPr b="0" lang="vi-VN" sz="3700" spc="-1" strike="noStrike">
              <a:solidFill>
                <a:srgbClr val="000000"/>
              </a:solidFill>
              <a:latin typeface="Calisto MT"/>
            </a:endParaRPr>
          </a:p>
        </p:txBody>
      </p:sp>
      <p:sp>
        <p:nvSpPr>
          <p:cNvPr id="143" name="Line 5"/>
          <p:cNvSpPr/>
          <p:nvPr/>
        </p:nvSpPr>
        <p:spPr>
          <a:xfrm>
            <a:off x="799920" y="723600"/>
            <a:ext cx="1371600" cy="0"/>
          </a:xfrm>
          <a:prstGeom prst="line">
            <a:avLst/>
          </a:prstGeom>
          <a:ln w="4428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4" name="Hình ảnh 5" descr=""/>
          <p:cNvPicPr/>
          <p:nvPr/>
        </p:nvPicPr>
        <p:blipFill>
          <a:blip r:embed="rId1"/>
          <a:stretch/>
        </p:blipFill>
        <p:spPr>
          <a:xfrm>
            <a:off x="4038480" y="910440"/>
            <a:ext cx="7353000" cy="5036760"/>
          </a:xfrm>
          <a:prstGeom prst="rect">
            <a:avLst/>
          </a:prstGeom>
          <a:ln>
            <a:noFill/>
          </a:ln>
        </p:spPr>
      </p:pic>
      <p:sp>
        <p:nvSpPr>
          <p:cNvPr id="145" name="TextShape 6"/>
          <p:cNvSpPr txBox="1"/>
          <p:nvPr/>
        </p:nvSpPr>
        <p:spPr>
          <a:xfrm>
            <a:off x="10919160" y="6356520"/>
            <a:ext cx="6721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90000"/>
              </a:lnSpc>
              <a:spcAft>
                <a:spcPts val="601"/>
              </a:spcAft>
            </a:pPr>
            <a:fld id="{8447C686-1325-4C32-BC13-868B1DED461F}" type="slidenum">
              <a:rPr b="0" lang="en-US" sz="1800" spc="-1" strike="noStrike">
                <a:solidFill>
                  <a:srgbClr val="000000"/>
                </a:solidFill>
                <a:latin typeface="Calisto MT"/>
              </a:rPr>
              <a:t>9</a:t>
            </a:fld>
            <a:endParaRPr b="0" lang="en-US" sz="1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Application>LibreOffice/6.4.6.2$Linux_X86_64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2021-01-03T01:22:44Z</dcterms:created>
  <dc:creator/>
  <dc:description/>
  <dc:language>en-US</dc:language>
  <cp:lastModifiedBy/>
  <dcterms:modified xsi:type="dcterms:W3CDTF">2021-01-20T22:50:23Z</dcterms:modified>
  <cp:revision>1268</cp:revision>
  <dc:subject/>
  <dc:title>Bản trình bày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66</vt:i4>
  </property>
</Properties>
</file>